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0" r:id="rId2"/>
    <p:sldId id="380" r:id="rId3"/>
    <p:sldId id="385" r:id="rId4"/>
    <p:sldId id="336" r:id="rId5"/>
    <p:sldId id="382" r:id="rId6"/>
    <p:sldId id="387" r:id="rId7"/>
    <p:sldId id="386" r:id="rId8"/>
    <p:sldId id="363" r:id="rId9"/>
    <p:sldId id="426" r:id="rId10"/>
    <p:sldId id="310" r:id="rId11"/>
    <p:sldId id="424" r:id="rId12"/>
    <p:sldId id="344" r:id="rId13"/>
    <p:sldId id="345" r:id="rId14"/>
    <p:sldId id="316" r:id="rId15"/>
    <p:sldId id="362" r:id="rId16"/>
    <p:sldId id="365" r:id="rId17"/>
    <p:sldId id="388" r:id="rId18"/>
    <p:sldId id="325" r:id="rId19"/>
    <p:sldId id="422" r:id="rId20"/>
    <p:sldId id="423" r:id="rId21"/>
    <p:sldId id="425" r:id="rId22"/>
    <p:sldId id="384" r:id="rId23"/>
  </p:sldIdLst>
  <p:sldSz cx="9271000" cy="70104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A15DA1"/>
    <a:srgbClr val="C4F1FC"/>
    <a:srgbClr val="191919"/>
    <a:srgbClr val="010100"/>
    <a:srgbClr val="00FF00"/>
    <a:srgbClr val="081D58"/>
    <a:srgbClr val="092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94A33C-9256-4EB7-89D4-64C9DE52B9B7}" v="59" dt="2023-08-06T12:16:06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1" autoAdjust="0"/>
    <p:restoredTop sz="97504" autoAdjust="0"/>
  </p:normalViewPr>
  <p:slideViewPr>
    <p:cSldViewPr>
      <p:cViewPr>
        <p:scale>
          <a:sx n="54" d="100"/>
          <a:sy n="54" d="100"/>
        </p:scale>
        <p:origin x="1224" y="60"/>
      </p:cViewPr>
      <p:guideLst>
        <p:guide orient="horz" pos="4224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hur Lam" userId="18983439979c1c70" providerId="LiveId" clId="{CE94A33C-9256-4EB7-89D4-64C9DE52B9B7}"/>
    <pc:docChg chg="undo custSel addSld delSld modSld sldOrd">
      <pc:chgData name="Arthur Lam" userId="18983439979c1c70" providerId="LiveId" clId="{CE94A33C-9256-4EB7-89D4-64C9DE52B9B7}" dt="2023-08-08T00:30:02.927" v="2407" actId="20577"/>
      <pc:docMkLst>
        <pc:docMk/>
      </pc:docMkLst>
      <pc:sldChg chg="del">
        <pc:chgData name="Arthur Lam" userId="18983439979c1c70" providerId="LiveId" clId="{CE94A33C-9256-4EB7-89D4-64C9DE52B9B7}" dt="2023-08-03T23:10:25.912" v="156" actId="47"/>
        <pc:sldMkLst>
          <pc:docMk/>
          <pc:sldMk cId="0" sldId="272"/>
        </pc:sldMkLst>
      </pc:sldChg>
      <pc:sldChg chg="del">
        <pc:chgData name="Arthur Lam" userId="18983439979c1c70" providerId="LiveId" clId="{CE94A33C-9256-4EB7-89D4-64C9DE52B9B7}" dt="2023-08-03T23:10:18.212" v="140" actId="47"/>
        <pc:sldMkLst>
          <pc:docMk/>
          <pc:sldMk cId="0" sldId="274"/>
        </pc:sldMkLst>
      </pc:sldChg>
      <pc:sldChg chg="del">
        <pc:chgData name="Arthur Lam" userId="18983439979c1c70" providerId="LiveId" clId="{CE94A33C-9256-4EB7-89D4-64C9DE52B9B7}" dt="2023-08-03T23:10:25.137" v="153" actId="47"/>
        <pc:sldMkLst>
          <pc:docMk/>
          <pc:sldMk cId="0" sldId="276"/>
        </pc:sldMkLst>
      </pc:sldChg>
      <pc:sldChg chg="del">
        <pc:chgData name="Arthur Lam" userId="18983439979c1c70" providerId="LiveId" clId="{CE94A33C-9256-4EB7-89D4-64C9DE52B9B7}" dt="2023-08-03T23:10:25.723" v="155" actId="47"/>
        <pc:sldMkLst>
          <pc:docMk/>
          <pc:sldMk cId="0" sldId="277"/>
        </pc:sldMkLst>
      </pc:sldChg>
      <pc:sldChg chg="add del">
        <pc:chgData name="Arthur Lam" userId="18983439979c1c70" providerId="LiveId" clId="{CE94A33C-9256-4EB7-89D4-64C9DE52B9B7}" dt="2023-08-04T02:45:51.090" v="235" actId="47"/>
        <pc:sldMkLst>
          <pc:docMk/>
          <pc:sldMk cId="0" sldId="278"/>
        </pc:sldMkLst>
      </pc:sldChg>
      <pc:sldChg chg="del">
        <pc:chgData name="Arthur Lam" userId="18983439979c1c70" providerId="LiveId" clId="{CE94A33C-9256-4EB7-89D4-64C9DE52B9B7}" dt="2023-08-03T23:10:16.436" v="137" actId="47"/>
        <pc:sldMkLst>
          <pc:docMk/>
          <pc:sldMk cId="0" sldId="281"/>
        </pc:sldMkLst>
      </pc:sldChg>
      <pc:sldChg chg="del">
        <pc:chgData name="Arthur Lam" userId="18983439979c1c70" providerId="LiveId" clId="{CE94A33C-9256-4EB7-89D4-64C9DE52B9B7}" dt="2023-08-03T23:10:17.767" v="139" actId="47"/>
        <pc:sldMkLst>
          <pc:docMk/>
          <pc:sldMk cId="0" sldId="286"/>
        </pc:sldMkLst>
      </pc:sldChg>
      <pc:sldChg chg="del">
        <pc:chgData name="Arthur Lam" userId="18983439979c1c70" providerId="LiveId" clId="{CE94A33C-9256-4EB7-89D4-64C9DE52B9B7}" dt="2023-08-03T23:10:19.255" v="142" actId="47"/>
        <pc:sldMkLst>
          <pc:docMk/>
          <pc:sldMk cId="0" sldId="288"/>
        </pc:sldMkLst>
      </pc:sldChg>
      <pc:sldChg chg="del">
        <pc:chgData name="Arthur Lam" userId="18983439979c1c70" providerId="LiveId" clId="{CE94A33C-9256-4EB7-89D4-64C9DE52B9B7}" dt="2023-08-03T23:10:23.938" v="148" actId="47"/>
        <pc:sldMkLst>
          <pc:docMk/>
          <pc:sldMk cId="0" sldId="291"/>
        </pc:sldMkLst>
      </pc:sldChg>
      <pc:sldChg chg="del">
        <pc:chgData name="Arthur Lam" userId="18983439979c1c70" providerId="LiveId" clId="{CE94A33C-9256-4EB7-89D4-64C9DE52B9B7}" dt="2023-08-03T23:10:24.127" v="149" actId="47"/>
        <pc:sldMkLst>
          <pc:docMk/>
          <pc:sldMk cId="0" sldId="292"/>
        </pc:sldMkLst>
      </pc:sldChg>
      <pc:sldChg chg="del">
        <pc:chgData name="Arthur Lam" userId="18983439979c1c70" providerId="LiveId" clId="{CE94A33C-9256-4EB7-89D4-64C9DE52B9B7}" dt="2023-08-03T23:10:26.446" v="159" actId="47"/>
        <pc:sldMkLst>
          <pc:docMk/>
          <pc:sldMk cId="0" sldId="299"/>
        </pc:sldMkLst>
      </pc:sldChg>
      <pc:sldChg chg="delSp modSp mod">
        <pc:chgData name="Arthur Lam" userId="18983439979c1c70" providerId="LiveId" clId="{CE94A33C-9256-4EB7-89D4-64C9DE52B9B7}" dt="2023-08-08T00:30:02.927" v="2407" actId="20577"/>
        <pc:sldMkLst>
          <pc:docMk/>
          <pc:sldMk cId="0" sldId="300"/>
        </pc:sldMkLst>
        <pc:spChg chg="mod">
          <ac:chgData name="Arthur Lam" userId="18983439979c1c70" providerId="LiveId" clId="{CE94A33C-9256-4EB7-89D4-64C9DE52B9B7}" dt="2023-08-03T21:36:55.265" v="54" actId="1076"/>
          <ac:spMkLst>
            <pc:docMk/>
            <pc:sldMk cId="0" sldId="300"/>
            <ac:spMk id="5" creationId="{E63CA6A7-7B71-AC3E-6FFD-673C9CB5651F}"/>
          </ac:spMkLst>
        </pc:spChg>
        <pc:spChg chg="mod">
          <ac:chgData name="Arthur Lam" userId="18983439979c1c70" providerId="LiveId" clId="{CE94A33C-9256-4EB7-89D4-64C9DE52B9B7}" dt="2023-08-08T00:30:02.927" v="2407" actId="20577"/>
          <ac:spMkLst>
            <pc:docMk/>
            <pc:sldMk cId="0" sldId="300"/>
            <ac:spMk id="3075" creationId="{4DD81CA5-33E8-EB22-F29E-2AE69E67F78B}"/>
          </ac:spMkLst>
        </pc:spChg>
        <pc:picChg chg="del">
          <ac:chgData name="Arthur Lam" userId="18983439979c1c70" providerId="LiveId" clId="{CE94A33C-9256-4EB7-89D4-64C9DE52B9B7}" dt="2023-08-03T21:36:35.417" v="53" actId="478"/>
          <ac:picMkLst>
            <pc:docMk/>
            <pc:sldMk cId="0" sldId="300"/>
            <ac:picMk id="4" creationId="{23682962-1BBF-A847-42A4-D2ED7FE0ED20}"/>
          </ac:picMkLst>
        </pc:picChg>
      </pc:sldChg>
      <pc:sldChg chg="del">
        <pc:chgData name="Arthur Lam" userId="18983439979c1c70" providerId="LiveId" clId="{CE94A33C-9256-4EB7-89D4-64C9DE52B9B7}" dt="2023-08-03T23:10:18.988" v="141" actId="47"/>
        <pc:sldMkLst>
          <pc:docMk/>
          <pc:sldMk cId="0" sldId="301"/>
        </pc:sldMkLst>
      </pc:sldChg>
      <pc:sldChg chg="del">
        <pc:chgData name="Arthur Lam" userId="18983439979c1c70" providerId="LiveId" clId="{CE94A33C-9256-4EB7-89D4-64C9DE52B9B7}" dt="2023-08-03T23:10:26.872" v="161" actId="47"/>
        <pc:sldMkLst>
          <pc:docMk/>
          <pc:sldMk cId="0" sldId="309"/>
        </pc:sldMkLst>
      </pc:sldChg>
      <pc:sldChg chg="addSp delSp modSp mod ord">
        <pc:chgData name="Arthur Lam" userId="18983439979c1c70" providerId="LiveId" clId="{CE94A33C-9256-4EB7-89D4-64C9DE52B9B7}" dt="2023-08-06T12:16:06.392" v="2360" actId="14100"/>
        <pc:sldMkLst>
          <pc:docMk/>
          <pc:sldMk cId="0" sldId="310"/>
        </pc:sldMkLst>
        <pc:spChg chg="add del">
          <ac:chgData name="Arthur Lam" userId="18983439979c1c70" providerId="LiveId" clId="{CE94A33C-9256-4EB7-89D4-64C9DE52B9B7}" dt="2023-08-03T21:42:11.079" v="83" actId="478"/>
          <ac:spMkLst>
            <pc:docMk/>
            <pc:sldMk cId="0" sldId="310"/>
            <ac:spMk id="3" creationId="{664C1E7F-4DC9-96E1-D66F-5647EDAADAB5}"/>
          </ac:spMkLst>
        </pc:spChg>
        <pc:spChg chg="add del mod">
          <ac:chgData name="Arthur Lam" userId="18983439979c1c70" providerId="LiveId" clId="{CE94A33C-9256-4EB7-89D4-64C9DE52B9B7}" dt="2023-08-03T21:42:07.237" v="82" actId="478"/>
          <ac:spMkLst>
            <pc:docMk/>
            <pc:sldMk cId="0" sldId="310"/>
            <ac:spMk id="5" creationId="{54DBE4A1-9497-D3BA-4256-6E73E4D5AC32}"/>
          </ac:spMkLst>
        </pc:spChg>
        <pc:spChg chg="add mod">
          <ac:chgData name="Arthur Lam" userId="18983439979c1c70" providerId="LiveId" clId="{CE94A33C-9256-4EB7-89D4-64C9DE52B9B7}" dt="2023-08-06T12:16:06.392" v="2360" actId="14100"/>
          <ac:spMkLst>
            <pc:docMk/>
            <pc:sldMk cId="0" sldId="310"/>
            <ac:spMk id="6" creationId="{D0F27664-935E-0A49-843C-0B0AE186C51F}"/>
          </ac:spMkLst>
        </pc:spChg>
        <pc:spChg chg="add mod">
          <ac:chgData name="Arthur Lam" userId="18983439979c1c70" providerId="LiveId" clId="{CE94A33C-9256-4EB7-89D4-64C9DE52B9B7}" dt="2023-08-06T12:14:55.339" v="2309" actId="20577"/>
          <ac:spMkLst>
            <pc:docMk/>
            <pc:sldMk cId="0" sldId="310"/>
            <ac:spMk id="10" creationId="{8D375108-6E63-B647-A5A9-CFAD0F62E611}"/>
          </ac:spMkLst>
        </pc:spChg>
        <pc:picChg chg="add del">
          <ac:chgData name="Arthur Lam" userId="18983439979c1c70" providerId="LiveId" clId="{CE94A33C-9256-4EB7-89D4-64C9DE52B9B7}" dt="2023-08-06T12:04:53.002" v="2123" actId="478"/>
          <ac:picMkLst>
            <pc:docMk/>
            <pc:sldMk cId="0" sldId="310"/>
            <ac:picMk id="3" creationId="{83E573A0-72CA-916D-0EAB-766211EF5771}"/>
          </ac:picMkLst>
        </pc:picChg>
        <pc:picChg chg="add mod">
          <ac:chgData name="Arthur Lam" userId="18983439979c1c70" providerId="LiveId" clId="{CE94A33C-9256-4EB7-89D4-64C9DE52B9B7}" dt="2023-08-06T12:05:41.350" v="2130" actId="1076"/>
          <ac:picMkLst>
            <pc:docMk/>
            <pc:sldMk cId="0" sldId="310"/>
            <ac:picMk id="5" creationId="{8EB14F5B-3D42-B03E-96D9-4E02BFB4646E}"/>
          </ac:picMkLst>
        </pc:picChg>
        <pc:picChg chg="add mod">
          <ac:chgData name="Arthur Lam" userId="18983439979c1c70" providerId="LiveId" clId="{CE94A33C-9256-4EB7-89D4-64C9DE52B9B7}" dt="2023-08-06T12:04:41.499" v="2121" actId="1076"/>
          <ac:picMkLst>
            <pc:docMk/>
            <pc:sldMk cId="0" sldId="310"/>
            <ac:picMk id="7" creationId="{7F81A6C8-35A0-1091-078F-0CE36BD8C87F}"/>
          </ac:picMkLst>
        </pc:picChg>
        <pc:picChg chg="add del mod">
          <ac:chgData name="Arthur Lam" userId="18983439979c1c70" providerId="LiveId" clId="{CE94A33C-9256-4EB7-89D4-64C9DE52B9B7}" dt="2023-08-06T12:12:12.747" v="2235" actId="478"/>
          <ac:picMkLst>
            <pc:docMk/>
            <pc:sldMk cId="0" sldId="310"/>
            <ac:picMk id="9" creationId="{D964D8B1-61EE-0182-196C-09D3F6651040}"/>
          </ac:picMkLst>
        </pc:picChg>
        <pc:picChg chg="del">
          <ac:chgData name="Arthur Lam" userId="18983439979c1c70" providerId="LiveId" clId="{CE94A33C-9256-4EB7-89D4-64C9DE52B9B7}" dt="2023-08-03T21:41:42.175" v="78" actId="478"/>
          <ac:picMkLst>
            <pc:docMk/>
            <pc:sldMk cId="0" sldId="310"/>
            <ac:picMk id="7171" creationId="{79ADAE0D-F7E2-8586-6DF8-5B26E75BFE05}"/>
          </ac:picMkLst>
        </pc:picChg>
      </pc:sldChg>
      <pc:sldChg chg="del">
        <pc:chgData name="Arthur Lam" userId="18983439979c1c70" providerId="LiveId" clId="{CE94A33C-9256-4EB7-89D4-64C9DE52B9B7}" dt="2023-08-03T23:09:52.760" v="133" actId="47"/>
        <pc:sldMkLst>
          <pc:docMk/>
          <pc:sldMk cId="0" sldId="313"/>
        </pc:sldMkLst>
      </pc:sldChg>
      <pc:sldChg chg="addSp delSp modSp add del mod ord">
        <pc:chgData name="Arthur Lam" userId="18983439979c1c70" providerId="LiveId" clId="{CE94A33C-9256-4EB7-89D4-64C9DE52B9B7}" dt="2023-08-06T03:19:59.971" v="2014"/>
        <pc:sldMkLst>
          <pc:docMk/>
          <pc:sldMk cId="0" sldId="316"/>
        </pc:sldMkLst>
        <pc:spChg chg="del mod">
          <ac:chgData name="Arthur Lam" userId="18983439979c1c70" providerId="LiveId" clId="{CE94A33C-9256-4EB7-89D4-64C9DE52B9B7}" dt="2023-08-04T02:30:25.465" v="222" actId="478"/>
          <ac:spMkLst>
            <pc:docMk/>
            <pc:sldMk cId="0" sldId="316"/>
            <ac:spMk id="59395" creationId="{2EAAED54-820F-959C-AD31-B63414ACBEFA}"/>
          </ac:spMkLst>
        </pc:spChg>
        <pc:spChg chg="del mod">
          <ac:chgData name="Arthur Lam" userId="18983439979c1c70" providerId="LiveId" clId="{CE94A33C-9256-4EB7-89D4-64C9DE52B9B7}" dt="2023-08-04T02:30:32.146" v="224" actId="478"/>
          <ac:spMkLst>
            <pc:docMk/>
            <pc:sldMk cId="0" sldId="316"/>
            <ac:spMk id="59396" creationId="{B3E9FA87-0D36-3F3E-D62C-B6AE36D5867B}"/>
          </ac:spMkLst>
        </pc:spChg>
        <pc:picChg chg="add del">
          <ac:chgData name="Arthur Lam" userId="18983439979c1c70" providerId="LiveId" clId="{CE94A33C-9256-4EB7-89D4-64C9DE52B9B7}" dt="2023-08-04T02:30:07.261" v="218" actId="478"/>
          <ac:picMkLst>
            <pc:docMk/>
            <pc:sldMk cId="0" sldId="316"/>
            <ac:picMk id="3" creationId="{79F7F884-4438-F185-572B-3EC02516EFD4}"/>
          </ac:picMkLst>
        </pc:picChg>
        <pc:picChg chg="add mod">
          <ac:chgData name="Arthur Lam" userId="18983439979c1c70" providerId="LiveId" clId="{CE94A33C-9256-4EB7-89D4-64C9DE52B9B7}" dt="2023-08-04T02:32:32.490" v="231" actId="1076"/>
          <ac:picMkLst>
            <pc:docMk/>
            <pc:sldMk cId="0" sldId="316"/>
            <ac:picMk id="5" creationId="{2A3B2CA5-354B-032B-280E-D9AA5ED6BC63}"/>
          </ac:picMkLst>
        </pc:picChg>
        <pc:picChg chg="add mod">
          <ac:chgData name="Arthur Lam" userId="18983439979c1c70" providerId="LiveId" clId="{CE94A33C-9256-4EB7-89D4-64C9DE52B9B7}" dt="2023-08-04T02:32:54.834" v="234" actId="14100"/>
          <ac:picMkLst>
            <pc:docMk/>
            <pc:sldMk cId="0" sldId="316"/>
            <ac:picMk id="7" creationId="{7DB7C7DB-3035-FA37-181C-533A4764C866}"/>
          </ac:picMkLst>
        </pc:picChg>
        <pc:picChg chg="del">
          <ac:chgData name="Arthur Lam" userId="18983439979c1c70" providerId="LiveId" clId="{CE94A33C-9256-4EB7-89D4-64C9DE52B9B7}" dt="2023-08-04T02:29:56.951" v="216" actId="478"/>
          <ac:picMkLst>
            <pc:docMk/>
            <pc:sldMk cId="0" sldId="316"/>
            <ac:picMk id="59394" creationId="{44FB5CBD-6FAB-040C-25F7-B45809CD0E93}"/>
          </ac:picMkLst>
        </pc:picChg>
      </pc:sldChg>
      <pc:sldChg chg="del">
        <pc:chgData name="Arthur Lam" userId="18983439979c1c70" providerId="LiveId" clId="{CE94A33C-9256-4EB7-89D4-64C9DE52B9B7}" dt="2023-08-03T23:10:15.788" v="136" actId="47"/>
        <pc:sldMkLst>
          <pc:docMk/>
          <pc:sldMk cId="0" sldId="318"/>
        </pc:sldMkLst>
      </pc:sldChg>
      <pc:sldChg chg="del">
        <pc:chgData name="Arthur Lam" userId="18983439979c1c70" providerId="LiveId" clId="{CE94A33C-9256-4EB7-89D4-64C9DE52B9B7}" dt="2023-08-03T23:10:26.258" v="158" actId="47"/>
        <pc:sldMkLst>
          <pc:docMk/>
          <pc:sldMk cId="0" sldId="319"/>
        </pc:sldMkLst>
      </pc:sldChg>
      <pc:sldChg chg="add del">
        <pc:chgData name="Arthur Lam" userId="18983439979c1c70" providerId="LiveId" clId="{CE94A33C-9256-4EB7-89D4-64C9DE52B9B7}" dt="2023-08-05T19:16:49.110" v="274" actId="47"/>
        <pc:sldMkLst>
          <pc:docMk/>
          <pc:sldMk cId="0" sldId="321"/>
        </pc:sldMkLst>
      </pc:sldChg>
      <pc:sldChg chg="addSp delSp modSp add del mod ord">
        <pc:chgData name="Arthur Lam" userId="18983439979c1c70" providerId="LiveId" clId="{CE94A33C-9256-4EB7-89D4-64C9DE52B9B7}" dt="2023-08-06T03:20:22.648" v="2028"/>
        <pc:sldMkLst>
          <pc:docMk/>
          <pc:sldMk cId="0" sldId="325"/>
        </pc:sldMkLst>
        <pc:spChg chg="del mod">
          <ac:chgData name="Arthur Lam" userId="18983439979c1c70" providerId="LiveId" clId="{CE94A33C-9256-4EB7-89D4-64C9DE52B9B7}" dt="2023-08-05T23:47:01.325" v="1558" actId="478"/>
          <ac:spMkLst>
            <pc:docMk/>
            <pc:sldMk cId="0" sldId="325"/>
            <ac:spMk id="60418" creationId="{8BAA19A6-CAD5-413B-550B-B8F549C05FEB}"/>
          </ac:spMkLst>
        </pc:spChg>
        <pc:picChg chg="add">
          <ac:chgData name="Arthur Lam" userId="18983439979c1c70" providerId="LiveId" clId="{CE94A33C-9256-4EB7-89D4-64C9DE52B9B7}" dt="2023-08-05T23:48:14.288" v="1559" actId="22"/>
          <ac:picMkLst>
            <pc:docMk/>
            <pc:sldMk cId="0" sldId="325"/>
            <ac:picMk id="3" creationId="{8FB4753B-18E1-6E12-7054-D037C02FAED5}"/>
          </ac:picMkLst>
        </pc:picChg>
      </pc:sldChg>
      <pc:sldChg chg="del">
        <pc:chgData name="Arthur Lam" userId="18983439979c1c70" providerId="LiveId" clId="{CE94A33C-9256-4EB7-89D4-64C9DE52B9B7}" dt="2023-08-03T23:10:14.101" v="135" actId="47"/>
        <pc:sldMkLst>
          <pc:docMk/>
          <pc:sldMk cId="0" sldId="326"/>
        </pc:sldMkLst>
      </pc:sldChg>
      <pc:sldChg chg="addSp delSp modSp add del mod ord">
        <pc:chgData name="Arthur Lam" userId="18983439979c1c70" providerId="LiveId" clId="{CE94A33C-9256-4EB7-89D4-64C9DE52B9B7}" dt="2023-08-06T03:13:52.731" v="1973"/>
        <pc:sldMkLst>
          <pc:docMk/>
          <pc:sldMk cId="0" sldId="336"/>
        </pc:sldMkLst>
        <pc:spChg chg="add del">
          <ac:chgData name="Arthur Lam" userId="18983439979c1c70" providerId="LiveId" clId="{CE94A33C-9256-4EB7-89D4-64C9DE52B9B7}" dt="2023-08-05T19:13:28.861" v="242" actId="478"/>
          <ac:spMkLst>
            <pc:docMk/>
            <pc:sldMk cId="0" sldId="336"/>
            <ac:spMk id="4" creationId="{6C52652C-7FD3-DF3A-72D0-905EC35A6968}"/>
          </ac:spMkLst>
        </pc:spChg>
        <pc:spChg chg="add mod">
          <ac:chgData name="Arthur Lam" userId="18983439979c1c70" providerId="LiveId" clId="{CE94A33C-9256-4EB7-89D4-64C9DE52B9B7}" dt="2023-08-05T19:15:43.974" v="273" actId="20577"/>
          <ac:spMkLst>
            <pc:docMk/>
            <pc:sldMk cId="0" sldId="336"/>
            <ac:spMk id="6" creationId="{2997A4FD-378C-74F0-3ACF-D1CBE1B3E20D}"/>
          </ac:spMkLst>
        </pc:spChg>
        <pc:spChg chg="del">
          <ac:chgData name="Arthur Lam" userId="18983439979c1c70" providerId="LiveId" clId="{CE94A33C-9256-4EB7-89D4-64C9DE52B9B7}" dt="2023-08-04T02:46:02.103" v="237" actId="478"/>
          <ac:spMkLst>
            <pc:docMk/>
            <pc:sldMk cId="0" sldId="336"/>
            <ac:spMk id="65539" creationId="{30A39938-D843-1739-6462-789E2AAFF907}"/>
          </ac:spMkLst>
        </pc:spChg>
        <pc:picChg chg="add mod">
          <ac:chgData name="Arthur Lam" userId="18983439979c1c70" providerId="LiveId" clId="{CE94A33C-9256-4EB7-89D4-64C9DE52B9B7}" dt="2023-08-05T19:15:21.311" v="261" actId="1076"/>
          <ac:picMkLst>
            <pc:docMk/>
            <pc:sldMk cId="0" sldId="336"/>
            <ac:picMk id="3" creationId="{7E9268CA-6183-EA78-7952-7053F5FDBB9C}"/>
          </ac:picMkLst>
        </pc:picChg>
        <pc:picChg chg="add del mod">
          <ac:chgData name="Arthur Lam" userId="18983439979c1c70" providerId="LiveId" clId="{CE94A33C-9256-4EB7-89D4-64C9DE52B9B7}" dt="2023-08-05T20:12:46.924" v="1518" actId="478"/>
          <ac:picMkLst>
            <pc:docMk/>
            <pc:sldMk cId="0" sldId="336"/>
            <ac:picMk id="8" creationId="{68988B6F-D487-005D-7EAA-BA673D3C241C}"/>
          </ac:picMkLst>
        </pc:picChg>
        <pc:picChg chg="add mod">
          <ac:chgData name="Arthur Lam" userId="18983439979c1c70" providerId="LiveId" clId="{CE94A33C-9256-4EB7-89D4-64C9DE52B9B7}" dt="2023-08-05T20:13:26.592" v="1521" actId="14100"/>
          <ac:picMkLst>
            <pc:docMk/>
            <pc:sldMk cId="0" sldId="336"/>
            <ac:picMk id="10" creationId="{7A83F6EE-9A20-70C0-2147-F679B4D969B4}"/>
          </ac:picMkLst>
        </pc:picChg>
        <pc:picChg chg="del">
          <ac:chgData name="Arthur Lam" userId="18983439979c1c70" providerId="LiveId" clId="{CE94A33C-9256-4EB7-89D4-64C9DE52B9B7}" dt="2023-08-04T02:45:57.379" v="236" actId="478"/>
          <ac:picMkLst>
            <pc:docMk/>
            <pc:sldMk cId="0" sldId="336"/>
            <ac:picMk id="65538" creationId="{BFA38129-8C61-8A9A-5DD7-345F7B0A7358}"/>
          </ac:picMkLst>
        </pc:picChg>
      </pc:sldChg>
      <pc:sldChg chg="del">
        <pc:chgData name="Arthur Lam" userId="18983439979c1c70" providerId="LiveId" clId="{CE94A33C-9256-4EB7-89D4-64C9DE52B9B7}" dt="2023-08-03T23:10:19.581" v="143" actId="47"/>
        <pc:sldMkLst>
          <pc:docMk/>
          <pc:sldMk cId="0" sldId="337"/>
        </pc:sldMkLst>
      </pc:sldChg>
      <pc:sldChg chg="del">
        <pc:chgData name="Arthur Lam" userId="18983439979c1c70" providerId="LiveId" clId="{CE94A33C-9256-4EB7-89D4-64C9DE52B9B7}" dt="2023-08-03T23:10:23.732" v="147" actId="47"/>
        <pc:sldMkLst>
          <pc:docMk/>
          <pc:sldMk cId="0" sldId="338"/>
        </pc:sldMkLst>
      </pc:sldChg>
      <pc:sldChg chg="del">
        <pc:chgData name="Arthur Lam" userId="18983439979c1c70" providerId="LiveId" clId="{CE94A33C-9256-4EB7-89D4-64C9DE52B9B7}" dt="2023-08-03T23:10:24.948" v="152" actId="47"/>
        <pc:sldMkLst>
          <pc:docMk/>
          <pc:sldMk cId="0" sldId="341"/>
        </pc:sldMkLst>
      </pc:sldChg>
      <pc:sldChg chg="del">
        <pc:chgData name="Arthur Lam" userId="18983439979c1c70" providerId="LiveId" clId="{CE94A33C-9256-4EB7-89D4-64C9DE52B9B7}" dt="2023-08-03T23:10:10.438" v="134" actId="47"/>
        <pc:sldMkLst>
          <pc:docMk/>
          <pc:sldMk cId="0" sldId="342"/>
        </pc:sldMkLst>
      </pc:sldChg>
      <pc:sldChg chg="del">
        <pc:chgData name="Arthur Lam" userId="18983439979c1c70" providerId="LiveId" clId="{CE94A33C-9256-4EB7-89D4-64C9DE52B9B7}" dt="2023-08-03T23:10:26.069" v="157" actId="47"/>
        <pc:sldMkLst>
          <pc:docMk/>
          <pc:sldMk cId="0" sldId="343"/>
        </pc:sldMkLst>
      </pc:sldChg>
      <pc:sldChg chg="addSp modSp mod ord">
        <pc:chgData name="Arthur Lam" userId="18983439979c1c70" providerId="LiveId" clId="{CE94A33C-9256-4EB7-89D4-64C9DE52B9B7}" dt="2023-08-06T03:16:16.672" v="2010"/>
        <pc:sldMkLst>
          <pc:docMk/>
          <pc:sldMk cId="0" sldId="344"/>
        </pc:sldMkLst>
        <pc:spChg chg="mod">
          <ac:chgData name="Arthur Lam" userId="18983439979c1c70" providerId="LiveId" clId="{CE94A33C-9256-4EB7-89D4-64C9DE52B9B7}" dt="2023-08-03T23:18:14.004" v="209" actId="1076"/>
          <ac:spMkLst>
            <pc:docMk/>
            <pc:sldMk cId="0" sldId="344"/>
            <ac:spMk id="9218" creationId="{B11E8367-157D-3470-FF97-2E3C6C0159FF}"/>
          </ac:spMkLst>
        </pc:spChg>
        <pc:picChg chg="add mod">
          <ac:chgData name="Arthur Lam" userId="18983439979c1c70" providerId="LiveId" clId="{CE94A33C-9256-4EB7-89D4-64C9DE52B9B7}" dt="2023-08-03T23:18:44.165" v="215" actId="1076"/>
          <ac:picMkLst>
            <pc:docMk/>
            <pc:sldMk cId="0" sldId="344"/>
            <ac:picMk id="3" creationId="{373B00A7-F3AB-93B7-8F3A-44917398A195}"/>
          </ac:picMkLst>
        </pc:picChg>
      </pc:sldChg>
      <pc:sldChg chg="addSp delSp modSp mod ord">
        <pc:chgData name="Arthur Lam" userId="18983439979c1c70" providerId="LiveId" clId="{CE94A33C-9256-4EB7-89D4-64C9DE52B9B7}" dt="2023-08-06T03:16:11.607" v="2008"/>
        <pc:sldMkLst>
          <pc:docMk/>
          <pc:sldMk cId="0" sldId="345"/>
        </pc:sldMkLst>
        <pc:spChg chg="add mod">
          <ac:chgData name="Arthur Lam" userId="18983439979c1c70" providerId="LiveId" clId="{CE94A33C-9256-4EB7-89D4-64C9DE52B9B7}" dt="2023-08-05T23:46:39.463" v="1556" actId="1076"/>
          <ac:spMkLst>
            <pc:docMk/>
            <pc:sldMk cId="0" sldId="345"/>
            <ac:spMk id="3" creationId="{018D887C-11BF-24AD-E2D7-3815752C5709}"/>
          </ac:spMkLst>
        </pc:spChg>
        <pc:spChg chg="add del mod">
          <ac:chgData name="Arthur Lam" userId="18983439979c1c70" providerId="LiveId" clId="{CE94A33C-9256-4EB7-89D4-64C9DE52B9B7}" dt="2023-08-03T23:12:11.217" v="187" actId="478"/>
          <ac:spMkLst>
            <pc:docMk/>
            <pc:sldMk cId="0" sldId="345"/>
            <ac:spMk id="4" creationId="{7C5FEA5E-D452-41E3-0CAA-667302CB38E7}"/>
          </ac:spMkLst>
        </pc:spChg>
        <pc:spChg chg="del mod">
          <ac:chgData name="Arthur Lam" userId="18983439979c1c70" providerId="LiveId" clId="{CE94A33C-9256-4EB7-89D4-64C9DE52B9B7}" dt="2023-08-03T23:12:01.737" v="184" actId="478"/>
          <ac:spMkLst>
            <pc:docMk/>
            <pc:sldMk cId="0" sldId="345"/>
            <ac:spMk id="12290" creationId="{4F489B1B-57C7-0DEA-5A14-0E959FA05234}"/>
          </ac:spMkLst>
        </pc:spChg>
        <pc:picChg chg="add del">
          <ac:chgData name="Arthur Lam" userId="18983439979c1c70" providerId="LiveId" clId="{CE94A33C-9256-4EB7-89D4-64C9DE52B9B7}" dt="2023-08-03T23:12:01.737" v="184" actId="478"/>
          <ac:picMkLst>
            <pc:docMk/>
            <pc:sldMk cId="0" sldId="345"/>
            <ac:picMk id="3" creationId="{A3B50616-9957-86AE-556B-1FA95A0FDF18}"/>
          </ac:picMkLst>
        </pc:picChg>
        <pc:picChg chg="add mod">
          <ac:chgData name="Arthur Lam" userId="18983439979c1c70" providerId="LiveId" clId="{CE94A33C-9256-4EB7-89D4-64C9DE52B9B7}" dt="2023-08-05T23:46:12.912" v="1554" actId="14100"/>
          <ac:picMkLst>
            <pc:docMk/>
            <pc:sldMk cId="0" sldId="345"/>
            <ac:picMk id="6" creationId="{1C7C0828-13D1-496E-52BC-A5CBA46F8106}"/>
          </ac:picMkLst>
        </pc:picChg>
        <pc:picChg chg="add mod">
          <ac:chgData name="Arthur Lam" userId="18983439979c1c70" providerId="LiveId" clId="{CE94A33C-9256-4EB7-89D4-64C9DE52B9B7}" dt="2023-08-05T23:46:02.367" v="1551" actId="1076"/>
          <ac:picMkLst>
            <pc:docMk/>
            <pc:sldMk cId="0" sldId="345"/>
            <ac:picMk id="8" creationId="{5824A76B-70C0-9AA0-71F8-63B312BA386A}"/>
          </ac:picMkLst>
        </pc:picChg>
        <pc:picChg chg="add mod">
          <ac:chgData name="Arthur Lam" userId="18983439979c1c70" providerId="LiveId" clId="{CE94A33C-9256-4EB7-89D4-64C9DE52B9B7}" dt="2023-08-05T23:46:06.368" v="1552" actId="1076"/>
          <ac:picMkLst>
            <pc:docMk/>
            <pc:sldMk cId="0" sldId="345"/>
            <ac:picMk id="10" creationId="{A30A7FD3-A189-D185-D8C0-B7229F9B6153}"/>
          </ac:picMkLst>
        </pc:picChg>
      </pc:sldChg>
      <pc:sldChg chg="del">
        <pc:chgData name="Arthur Lam" userId="18983439979c1c70" providerId="LiveId" clId="{CE94A33C-9256-4EB7-89D4-64C9DE52B9B7}" dt="2023-08-03T23:10:16.954" v="138" actId="47"/>
        <pc:sldMkLst>
          <pc:docMk/>
          <pc:sldMk cId="0" sldId="346"/>
        </pc:sldMkLst>
      </pc:sldChg>
      <pc:sldChg chg="del">
        <pc:chgData name="Arthur Lam" userId="18983439979c1c70" providerId="LiveId" clId="{CE94A33C-9256-4EB7-89D4-64C9DE52B9B7}" dt="2023-08-03T23:10:26.666" v="160" actId="47"/>
        <pc:sldMkLst>
          <pc:docMk/>
          <pc:sldMk cId="0" sldId="347"/>
        </pc:sldMkLst>
      </pc:sldChg>
      <pc:sldChg chg="del">
        <pc:chgData name="Arthur Lam" userId="18983439979c1c70" providerId="LiveId" clId="{CE94A33C-9256-4EB7-89D4-64C9DE52B9B7}" dt="2023-08-03T23:10:24.760" v="151" actId="47"/>
        <pc:sldMkLst>
          <pc:docMk/>
          <pc:sldMk cId="0" sldId="349"/>
        </pc:sldMkLst>
      </pc:sldChg>
      <pc:sldChg chg="del">
        <pc:chgData name="Arthur Lam" userId="18983439979c1c70" providerId="LiveId" clId="{CE94A33C-9256-4EB7-89D4-64C9DE52B9B7}" dt="2023-08-03T23:10:24.299" v="150" actId="47"/>
        <pc:sldMkLst>
          <pc:docMk/>
          <pc:sldMk cId="0" sldId="350"/>
        </pc:sldMkLst>
      </pc:sldChg>
      <pc:sldChg chg="addSp delSp modSp add del mod ord">
        <pc:chgData name="Arthur Lam" userId="18983439979c1c70" providerId="LiveId" clId="{CE94A33C-9256-4EB7-89D4-64C9DE52B9B7}" dt="2023-08-06T03:20:09.859" v="2018"/>
        <pc:sldMkLst>
          <pc:docMk/>
          <pc:sldMk cId="0" sldId="362"/>
        </pc:sldMkLst>
        <pc:picChg chg="add del mod">
          <ac:chgData name="Arthur Lam" userId="18983439979c1c70" providerId="LiveId" clId="{CE94A33C-9256-4EB7-89D4-64C9DE52B9B7}" dt="2023-08-06T00:18:20.484" v="1585" actId="478"/>
          <ac:picMkLst>
            <pc:docMk/>
            <pc:sldMk cId="0" sldId="362"/>
            <ac:picMk id="3" creationId="{1CE27066-FBDD-7769-E12D-A7CC7BBDB851}"/>
          </ac:picMkLst>
        </pc:picChg>
        <pc:picChg chg="add mod">
          <ac:chgData name="Arthur Lam" userId="18983439979c1c70" providerId="LiveId" clId="{CE94A33C-9256-4EB7-89D4-64C9DE52B9B7}" dt="2023-08-06T00:18:30.136" v="1588" actId="14100"/>
          <ac:picMkLst>
            <pc:docMk/>
            <pc:sldMk cId="0" sldId="362"/>
            <ac:picMk id="5" creationId="{1EF89687-8D32-CCDA-253C-E4D1A381ECA8}"/>
          </ac:picMkLst>
        </pc:picChg>
        <pc:picChg chg="del">
          <ac:chgData name="Arthur Lam" userId="18983439979c1c70" providerId="LiveId" clId="{CE94A33C-9256-4EB7-89D4-64C9DE52B9B7}" dt="2023-08-05T20:11:07.183" v="1511" actId="478"/>
          <ac:picMkLst>
            <pc:docMk/>
            <pc:sldMk cId="0" sldId="362"/>
            <ac:picMk id="70658" creationId="{309565EE-61E1-0E38-69E9-403C2C02C4AD}"/>
          </ac:picMkLst>
        </pc:picChg>
      </pc:sldChg>
      <pc:sldChg chg="addSp delSp modSp add del mod ord">
        <pc:chgData name="Arthur Lam" userId="18983439979c1c70" providerId="LiveId" clId="{CE94A33C-9256-4EB7-89D4-64C9DE52B9B7}" dt="2023-08-06T12:17:08.581" v="2370" actId="20577"/>
        <pc:sldMkLst>
          <pc:docMk/>
          <pc:sldMk cId="0" sldId="363"/>
        </pc:sldMkLst>
        <pc:spChg chg="add mod">
          <ac:chgData name="Arthur Lam" userId="18983439979c1c70" providerId="LiveId" clId="{CE94A33C-9256-4EB7-89D4-64C9DE52B9B7}" dt="2023-08-06T12:17:08.581" v="2370" actId="20577"/>
          <ac:spMkLst>
            <pc:docMk/>
            <pc:sldMk cId="0" sldId="363"/>
            <ac:spMk id="2" creationId="{39B9D997-2A09-6DED-B984-159292117ED7}"/>
          </ac:spMkLst>
        </pc:spChg>
        <pc:spChg chg="add del mod">
          <ac:chgData name="Arthur Lam" userId="18983439979c1c70" providerId="LiveId" clId="{CE94A33C-9256-4EB7-89D4-64C9DE52B9B7}" dt="2023-08-05T19:17:08.979" v="278" actId="478"/>
          <ac:spMkLst>
            <pc:docMk/>
            <pc:sldMk cId="0" sldId="363"/>
            <ac:spMk id="2" creationId="{ECA1817F-7EC2-9B7D-D5FD-051C9D1D729B}"/>
          </ac:spMkLst>
        </pc:spChg>
        <pc:spChg chg="del mod">
          <ac:chgData name="Arthur Lam" userId="18983439979c1c70" providerId="LiveId" clId="{CE94A33C-9256-4EB7-89D4-64C9DE52B9B7}" dt="2023-08-05T19:17:05.171" v="277" actId="478"/>
          <ac:spMkLst>
            <pc:docMk/>
            <pc:sldMk cId="0" sldId="363"/>
            <ac:spMk id="69634" creationId="{5F430AF5-2D2F-377A-2CC0-3B422665799E}"/>
          </ac:spMkLst>
        </pc:spChg>
        <pc:spChg chg="del">
          <ac:chgData name="Arthur Lam" userId="18983439979c1c70" providerId="LiveId" clId="{CE94A33C-9256-4EB7-89D4-64C9DE52B9B7}" dt="2023-08-05T19:17:12.617" v="279" actId="478"/>
          <ac:spMkLst>
            <pc:docMk/>
            <pc:sldMk cId="0" sldId="363"/>
            <ac:spMk id="69635" creationId="{41250520-3CC1-E89D-00E0-39D197952278}"/>
          </ac:spMkLst>
        </pc:spChg>
      </pc:sldChg>
      <pc:sldChg chg="addSp delSp modSp add del mod ord modAnim">
        <pc:chgData name="Arthur Lam" userId="18983439979c1c70" providerId="LiveId" clId="{CE94A33C-9256-4EB7-89D4-64C9DE52B9B7}" dt="2023-08-06T03:20:12.490" v="2020"/>
        <pc:sldMkLst>
          <pc:docMk/>
          <pc:sldMk cId="0" sldId="365"/>
        </pc:sldMkLst>
        <pc:spChg chg="add del mod">
          <ac:chgData name="Arthur Lam" userId="18983439979c1c70" providerId="LiveId" clId="{CE94A33C-9256-4EB7-89D4-64C9DE52B9B7}" dt="2023-08-06T00:19:04.529" v="1589" actId="478"/>
          <ac:spMkLst>
            <pc:docMk/>
            <pc:sldMk cId="0" sldId="365"/>
            <ac:spMk id="2" creationId="{C7FBC600-D650-06BB-5862-293FCF7B2F84}"/>
          </ac:spMkLst>
        </pc:spChg>
        <pc:spChg chg="del">
          <ac:chgData name="Arthur Lam" userId="18983439979c1c70" providerId="LiveId" clId="{CE94A33C-9256-4EB7-89D4-64C9DE52B9B7}" dt="2023-08-05T23:49:23.433" v="1564" actId="478"/>
          <ac:spMkLst>
            <pc:docMk/>
            <pc:sldMk cId="0" sldId="365"/>
            <ac:spMk id="74754" creationId="{DBAB4213-8687-3602-06A7-FDE99CBF27D6}"/>
          </ac:spMkLst>
        </pc:spChg>
        <pc:spChg chg="del">
          <ac:chgData name="Arthur Lam" userId="18983439979c1c70" providerId="LiveId" clId="{CE94A33C-9256-4EB7-89D4-64C9DE52B9B7}" dt="2023-08-05T23:49:19.789" v="1563" actId="478"/>
          <ac:spMkLst>
            <pc:docMk/>
            <pc:sldMk cId="0" sldId="365"/>
            <ac:spMk id="157699" creationId="{51B63903-7F37-2584-AA95-1F5C0CF8FB89}"/>
          </ac:spMkLst>
        </pc:spChg>
        <pc:picChg chg="add">
          <ac:chgData name="Arthur Lam" userId="18983439979c1c70" providerId="LiveId" clId="{CE94A33C-9256-4EB7-89D4-64C9DE52B9B7}" dt="2023-08-06T00:19:06.164" v="1590" actId="22"/>
          <ac:picMkLst>
            <pc:docMk/>
            <pc:sldMk cId="0" sldId="365"/>
            <ac:picMk id="4" creationId="{302ED5D1-50DC-775E-D829-8A5DD334B1C6}"/>
          </ac:picMkLst>
        </pc:picChg>
      </pc:sldChg>
      <pc:sldChg chg="delSp add del">
        <pc:chgData name="Arthur Lam" userId="18983439979c1c70" providerId="LiveId" clId="{CE94A33C-9256-4EB7-89D4-64C9DE52B9B7}" dt="2023-08-06T03:20:41.440" v="2029" actId="47"/>
        <pc:sldMkLst>
          <pc:docMk/>
          <pc:sldMk cId="0" sldId="366"/>
        </pc:sldMkLst>
        <pc:spChg chg="del">
          <ac:chgData name="Arthur Lam" userId="18983439979c1c70" providerId="LiveId" clId="{CE94A33C-9256-4EB7-89D4-64C9DE52B9B7}" dt="2023-08-05T23:49:06.606" v="1562" actId="478"/>
          <ac:spMkLst>
            <pc:docMk/>
            <pc:sldMk cId="0" sldId="366"/>
            <ac:spMk id="75778" creationId="{5BB87AC8-DC14-9B2A-C98D-3034C8A86C8F}"/>
          </ac:spMkLst>
        </pc:spChg>
      </pc:sldChg>
      <pc:sldChg chg="del">
        <pc:chgData name="Arthur Lam" userId="18983439979c1c70" providerId="LiveId" clId="{CE94A33C-9256-4EB7-89D4-64C9DE52B9B7}" dt="2023-08-05T20:11:15.634" v="1512" actId="47"/>
        <pc:sldMkLst>
          <pc:docMk/>
          <pc:sldMk cId="0" sldId="367"/>
        </pc:sldMkLst>
      </pc:sldChg>
      <pc:sldChg chg="del">
        <pc:chgData name="Arthur Lam" userId="18983439979c1c70" providerId="LiveId" clId="{CE94A33C-9256-4EB7-89D4-64C9DE52B9B7}" dt="2023-08-03T21:35:42.524" v="1" actId="47"/>
        <pc:sldMkLst>
          <pc:docMk/>
          <pc:sldMk cId="0" sldId="368"/>
        </pc:sldMkLst>
      </pc:sldChg>
      <pc:sldChg chg="addSp delSp modSp del">
        <pc:chgData name="Arthur Lam" userId="18983439979c1c70" providerId="LiveId" clId="{CE94A33C-9256-4EB7-89D4-64C9DE52B9B7}" dt="2023-08-03T21:41:39.185" v="77" actId="47"/>
        <pc:sldMkLst>
          <pc:docMk/>
          <pc:sldMk cId="0" sldId="379"/>
        </pc:sldMkLst>
        <pc:spChg chg="add mod">
          <ac:chgData name="Arthur Lam" userId="18983439979c1c70" providerId="LiveId" clId="{CE94A33C-9256-4EB7-89D4-64C9DE52B9B7}" dt="2023-08-03T21:41:29.277" v="76" actId="478"/>
          <ac:spMkLst>
            <pc:docMk/>
            <pc:sldMk cId="0" sldId="379"/>
            <ac:spMk id="2" creationId="{4363D5E2-217F-7634-AC79-DEE1C5DDA6E0}"/>
          </ac:spMkLst>
        </pc:spChg>
        <pc:spChg chg="del">
          <ac:chgData name="Arthur Lam" userId="18983439979c1c70" providerId="LiveId" clId="{CE94A33C-9256-4EB7-89D4-64C9DE52B9B7}" dt="2023-08-03T21:41:29.277" v="76" actId="478"/>
          <ac:spMkLst>
            <pc:docMk/>
            <pc:sldMk cId="0" sldId="379"/>
            <ac:spMk id="6149" creationId="{EA3FAB11-AF05-E5A9-FEDF-F82727DCD3E8}"/>
          </ac:spMkLst>
        </pc:spChg>
      </pc:sldChg>
      <pc:sldChg chg="addSp delSp modSp mod">
        <pc:chgData name="Arthur Lam" userId="18983439979c1c70" providerId="LiveId" clId="{CE94A33C-9256-4EB7-89D4-64C9DE52B9B7}" dt="2023-08-05T19:34:09.685" v="740" actId="1076"/>
        <pc:sldMkLst>
          <pc:docMk/>
          <pc:sldMk cId="0" sldId="380"/>
        </pc:sldMkLst>
        <pc:spChg chg="add del mod">
          <ac:chgData name="Arthur Lam" userId="18983439979c1c70" providerId="LiveId" clId="{CE94A33C-9256-4EB7-89D4-64C9DE52B9B7}" dt="2023-08-05T19:33:03.785" v="639" actId="478"/>
          <ac:spMkLst>
            <pc:docMk/>
            <pc:sldMk cId="0" sldId="380"/>
            <ac:spMk id="2" creationId="{E137D608-57A6-B821-7D38-80FE48D96FB9}"/>
          </ac:spMkLst>
        </pc:spChg>
        <pc:spChg chg="add mod">
          <ac:chgData name="Arthur Lam" userId="18983439979c1c70" providerId="LiveId" clId="{CE94A33C-9256-4EB7-89D4-64C9DE52B9B7}" dt="2023-08-05T19:34:09.685" v="740" actId="1076"/>
          <ac:spMkLst>
            <pc:docMk/>
            <pc:sldMk cId="0" sldId="380"/>
            <ac:spMk id="3" creationId="{D01C6B85-818C-8A0F-CC3B-80619EF1A139}"/>
          </ac:spMkLst>
        </pc:spChg>
        <pc:spChg chg="del mod">
          <ac:chgData name="Arthur Lam" userId="18983439979c1c70" providerId="LiveId" clId="{CE94A33C-9256-4EB7-89D4-64C9DE52B9B7}" dt="2023-08-05T19:32:52.330" v="638" actId="478"/>
          <ac:spMkLst>
            <pc:docMk/>
            <pc:sldMk cId="0" sldId="380"/>
            <ac:spMk id="4099" creationId="{9022B18F-6CCA-AC52-F102-E1287321C039}"/>
          </ac:spMkLst>
        </pc:spChg>
      </pc:sldChg>
      <pc:sldChg chg="del">
        <pc:chgData name="Arthur Lam" userId="18983439979c1c70" providerId="LiveId" clId="{CE94A33C-9256-4EB7-89D4-64C9DE52B9B7}" dt="2023-08-03T23:10:25.517" v="154" actId="47"/>
        <pc:sldMkLst>
          <pc:docMk/>
          <pc:sldMk cId="0" sldId="381"/>
        </pc:sldMkLst>
      </pc:sldChg>
      <pc:sldChg chg="addSp delSp modSp add del mod ord">
        <pc:chgData name="Arthur Lam" userId="18983439979c1c70" providerId="LiveId" clId="{CE94A33C-9256-4EB7-89D4-64C9DE52B9B7}" dt="2023-08-06T03:14:06.522" v="1977"/>
        <pc:sldMkLst>
          <pc:docMk/>
          <pc:sldMk cId="0" sldId="382"/>
        </pc:sldMkLst>
        <pc:spChg chg="del">
          <ac:chgData name="Arthur Lam" userId="18983439979c1c70" providerId="LiveId" clId="{CE94A33C-9256-4EB7-89D4-64C9DE52B9B7}" dt="2023-08-05T19:17:36.796" v="280" actId="478"/>
          <ac:spMkLst>
            <pc:docMk/>
            <pc:sldMk cId="0" sldId="382"/>
            <ac:spMk id="2" creationId="{54B762AA-CBB1-4765-E2C6-E941FD8262D0}"/>
          </ac:spMkLst>
        </pc:spChg>
        <pc:picChg chg="add del mod">
          <ac:chgData name="Arthur Lam" userId="18983439979c1c70" providerId="LiveId" clId="{CE94A33C-9256-4EB7-89D4-64C9DE52B9B7}" dt="2023-08-06T00:11:17.570" v="1578" actId="478"/>
          <ac:picMkLst>
            <pc:docMk/>
            <pc:sldMk cId="0" sldId="382"/>
            <ac:picMk id="2" creationId="{809C6F75-3FE0-2336-5113-0D51B2962BB3}"/>
          </ac:picMkLst>
        </pc:picChg>
        <pc:picChg chg="add mod">
          <ac:chgData name="Arthur Lam" userId="18983439979c1c70" providerId="LiveId" clId="{CE94A33C-9256-4EB7-89D4-64C9DE52B9B7}" dt="2023-08-06T03:07:10.041" v="1891" actId="14100"/>
          <ac:picMkLst>
            <pc:docMk/>
            <pc:sldMk cId="0" sldId="382"/>
            <ac:picMk id="4" creationId="{591FC989-C56A-BBD8-93B8-3AF8E4C2216B}"/>
          </ac:picMkLst>
        </pc:picChg>
        <pc:picChg chg="add mod">
          <ac:chgData name="Arthur Lam" userId="18983439979c1c70" providerId="LiveId" clId="{CE94A33C-9256-4EB7-89D4-64C9DE52B9B7}" dt="2023-08-06T03:07:17.777" v="1893" actId="1076"/>
          <ac:picMkLst>
            <pc:docMk/>
            <pc:sldMk cId="0" sldId="382"/>
            <ac:picMk id="6" creationId="{A9D26E09-94EF-EC47-29C7-9826780D7E4E}"/>
          </ac:picMkLst>
        </pc:picChg>
        <pc:picChg chg="del">
          <ac:chgData name="Arthur Lam" userId="18983439979c1c70" providerId="LiveId" clId="{CE94A33C-9256-4EB7-89D4-64C9DE52B9B7}" dt="2023-08-05T19:16:53.401" v="275" actId="478"/>
          <ac:picMkLst>
            <pc:docMk/>
            <pc:sldMk cId="0" sldId="382"/>
            <ac:picMk id="60418" creationId="{FAD753A3-1F10-2BD1-8180-884A5677F6B0}"/>
          </ac:picMkLst>
        </pc:picChg>
      </pc:sldChg>
      <pc:sldChg chg="addSp modSp new mod">
        <pc:chgData name="Arthur Lam" userId="18983439979c1c70" providerId="LiveId" clId="{CE94A33C-9256-4EB7-89D4-64C9DE52B9B7}" dt="2023-08-05T20:06:15.114" v="1432" actId="20577"/>
        <pc:sldMkLst>
          <pc:docMk/>
          <pc:sldMk cId="799786064" sldId="385"/>
        </pc:sldMkLst>
        <pc:spChg chg="add mod">
          <ac:chgData name="Arthur Lam" userId="18983439979c1c70" providerId="LiveId" clId="{CE94A33C-9256-4EB7-89D4-64C9DE52B9B7}" dt="2023-08-05T19:42:31.717" v="783" actId="1076"/>
          <ac:spMkLst>
            <pc:docMk/>
            <pc:sldMk cId="799786064" sldId="385"/>
            <ac:spMk id="5" creationId="{A39E15C8-91F9-3606-57C6-4DBB78AFE5EA}"/>
          </ac:spMkLst>
        </pc:spChg>
        <pc:spChg chg="add mod">
          <ac:chgData name="Arthur Lam" userId="18983439979c1c70" providerId="LiveId" clId="{CE94A33C-9256-4EB7-89D4-64C9DE52B9B7}" dt="2023-08-05T20:06:15.114" v="1432" actId="20577"/>
          <ac:spMkLst>
            <pc:docMk/>
            <pc:sldMk cId="799786064" sldId="385"/>
            <ac:spMk id="6" creationId="{C795E96C-5065-E0B9-B21F-F37492B29860}"/>
          </ac:spMkLst>
        </pc:spChg>
        <pc:picChg chg="add mod">
          <ac:chgData name="Arthur Lam" userId="18983439979c1c70" providerId="LiveId" clId="{CE94A33C-9256-4EB7-89D4-64C9DE52B9B7}" dt="2023-08-05T19:43:19.572" v="788" actId="14100"/>
          <ac:picMkLst>
            <pc:docMk/>
            <pc:sldMk cId="799786064" sldId="385"/>
            <ac:picMk id="3" creationId="{B0806971-4192-B486-21CA-A67F4731D873}"/>
          </ac:picMkLst>
        </pc:picChg>
        <pc:picChg chg="add mod">
          <ac:chgData name="Arthur Lam" userId="18983439979c1c70" providerId="LiveId" clId="{CE94A33C-9256-4EB7-89D4-64C9DE52B9B7}" dt="2023-08-05T19:43:12.730" v="787" actId="14100"/>
          <ac:picMkLst>
            <pc:docMk/>
            <pc:sldMk cId="799786064" sldId="385"/>
            <ac:picMk id="4" creationId="{549B37EB-BEEC-BB0E-A557-951A396C8695}"/>
          </ac:picMkLst>
        </pc:picChg>
      </pc:sldChg>
      <pc:sldChg chg="del">
        <pc:chgData name="Arthur Lam" userId="18983439979c1c70" providerId="LiveId" clId="{CE94A33C-9256-4EB7-89D4-64C9DE52B9B7}" dt="2023-08-03T23:10:19.934" v="144" actId="47"/>
        <pc:sldMkLst>
          <pc:docMk/>
          <pc:sldMk cId="1259490747" sldId="386"/>
        </pc:sldMkLst>
      </pc:sldChg>
      <pc:sldChg chg="addSp modSp new mod ord">
        <pc:chgData name="Arthur Lam" userId="18983439979c1c70" providerId="LiveId" clId="{CE94A33C-9256-4EB7-89D4-64C9DE52B9B7}" dt="2023-08-06T03:14:11.135" v="1979"/>
        <pc:sldMkLst>
          <pc:docMk/>
          <pc:sldMk cId="2577472387" sldId="386"/>
        </pc:sldMkLst>
        <pc:spChg chg="add mod">
          <ac:chgData name="Arthur Lam" userId="18983439979c1c70" providerId="LiveId" clId="{CE94A33C-9256-4EB7-89D4-64C9DE52B9B7}" dt="2023-08-05T20:09:39.807" v="1506" actId="14100"/>
          <ac:spMkLst>
            <pc:docMk/>
            <pc:sldMk cId="2577472387" sldId="386"/>
            <ac:spMk id="2" creationId="{52BAF8B7-2396-8A4D-FC02-46DD29BF91E3}"/>
          </ac:spMkLst>
        </pc:spChg>
        <pc:cxnChg chg="add">
          <ac:chgData name="Arthur Lam" userId="18983439979c1c70" providerId="LiveId" clId="{CE94A33C-9256-4EB7-89D4-64C9DE52B9B7}" dt="2023-08-05T20:00:06.966" v="1361" actId="11529"/>
          <ac:cxnSpMkLst>
            <pc:docMk/>
            <pc:sldMk cId="2577472387" sldId="386"/>
            <ac:cxnSpMk id="4" creationId="{1005FF65-6E8E-2FE4-25DE-287D27A5D672}"/>
          </ac:cxnSpMkLst>
        </pc:cxnChg>
        <pc:cxnChg chg="add mod">
          <ac:chgData name="Arthur Lam" userId="18983439979c1c70" providerId="LiveId" clId="{CE94A33C-9256-4EB7-89D4-64C9DE52B9B7}" dt="2023-08-05T20:09:12.983" v="1501" actId="1076"/>
          <ac:cxnSpMkLst>
            <pc:docMk/>
            <pc:sldMk cId="2577472387" sldId="386"/>
            <ac:cxnSpMk id="6" creationId="{C5E3564C-4C3A-B511-A1A8-65FB643EEC37}"/>
          </ac:cxnSpMkLst>
        </pc:cxnChg>
      </pc:sldChg>
      <pc:sldChg chg="new del">
        <pc:chgData name="Arthur Lam" userId="18983439979c1c70" providerId="LiveId" clId="{CE94A33C-9256-4EB7-89D4-64C9DE52B9B7}" dt="2023-08-05T19:53:33.537" v="1114" actId="47"/>
        <pc:sldMkLst>
          <pc:docMk/>
          <pc:sldMk cId="3661655500" sldId="386"/>
        </pc:sldMkLst>
      </pc:sldChg>
      <pc:sldChg chg="addSp delSp modSp new mod ord">
        <pc:chgData name="Arthur Lam" userId="18983439979c1c70" providerId="LiveId" clId="{CE94A33C-9256-4EB7-89D4-64C9DE52B9B7}" dt="2023-08-06T03:13:16.596" v="1971" actId="14100"/>
        <pc:sldMkLst>
          <pc:docMk/>
          <pc:sldMk cId="1549104273" sldId="387"/>
        </pc:sldMkLst>
        <pc:spChg chg="add del mod">
          <ac:chgData name="Arthur Lam" userId="18983439979c1c70" providerId="LiveId" clId="{CE94A33C-9256-4EB7-89D4-64C9DE52B9B7}" dt="2023-08-06T03:11:47.106" v="1933"/>
          <ac:spMkLst>
            <pc:docMk/>
            <pc:sldMk cId="1549104273" sldId="387"/>
            <ac:spMk id="8" creationId="{8BD69C50-48FF-2732-871D-B365783C2ED4}"/>
          </ac:spMkLst>
        </pc:spChg>
        <pc:spChg chg="add mod">
          <ac:chgData name="Arthur Lam" userId="18983439979c1c70" providerId="LiveId" clId="{CE94A33C-9256-4EB7-89D4-64C9DE52B9B7}" dt="2023-08-06T03:13:04.940" v="1970" actId="1076"/>
          <ac:spMkLst>
            <pc:docMk/>
            <pc:sldMk cId="1549104273" sldId="387"/>
            <ac:spMk id="9" creationId="{F77C318B-B452-B330-9E89-BB3A47F1946D}"/>
          </ac:spMkLst>
        </pc:spChg>
        <pc:picChg chg="add del mod">
          <ac:chgData name="Arthur Lam" userId="18983439979c1c70" providerId="LiveId" clId="{CE94A33C-9256-4EB7-89D4-64C9DE52B9B7}" dt="2023-08-06T03:09:18.705" v="1905" actId="478"/>
          <ac:picMkLst>
            <pc:docMk/>
            <pc:sldMk cId="1549104273" sldId="387"/>
            <ac:picMk id="3" creationId="{5EA8E770-65D8-DF56-6431-F833EAFDAC43}"/>
          </ac:picMkLst>
        </pc:picChg>
        <pc:picChg chg="add mod">
          <ac:chgData name="Arthur Lam" userId="18983439979c1c70" providerId="LiveId" clId="{CE94A33C-9256-4EB7-89D4-64C9DE52B9B7}" dt="2023-08-06T03:13:16.596" v="1971" actId="14100"/>
          <ac:picMkLst>
            <pc:docMk/>
            <pc:sldMk cId="1549104273" sldId="387"/>
            <ac:picMk id="4" creationId="{9E61E7FB-0567-6AA6-6810-6E6803AA6301}"/>
          </ac:picMkLst>
        </pc:picChg>
        <pc:picChg chg="add del">
          <ac:chgData name="Arthur Lam" userId="18983439979c1c70" providerId="LiveId" clId="{CE94A33C-9256-4EB7-89D4-64C9DE52B9B7}" dt="2023-08-06T03:10:09.026" v="1916" actId="478"/>
          <ac:picMkLst>
            <pc:docMk/>
            <pc:sldMk cId="1549104273" sldId="387"/>
            <ac:picMk id="6" creationId="{99C5B71F-D7CB-2671-CAEC-6101B8221513}"/>
          </ac:picMkLst>
        </pc:picChg>
        <pc:picChg chg="add mod">
          <ac:chgData name="Arthur Lam" userId="18983439979c1c70" providerId="LiveId" clId="{CE94A33C-9256-4EB7-89D4-64C9DE52B9B7}" dt="2023-08-06T03:11:21.419" v="1928" actId="14100"/>
          <ac:picMkLst>
            <pc:docMk/>
            <pc:sldMk cId="1549104273" sldId="387"/>
            <ac:picMk id="7" creationId="{77A1211E-BA8A-337F-DB54-60DB334C14F5}"/>
          </ac:picMkLst>
        </pc:picChg>
      </pc:sldChg>
      <pc:sldChg chg="del">
        <pc:chgData name="Arthur Lam" userId="18983439979c1c70" providerId="LiveId" clId="{CE94A33C-9256-4EB7-89D4-64C9DE52B9B7}" dt="2023-08-03T23:10:20.269" v="145" actId="47"/>
        <pc:sldMkLst>
          <pc:docMk/>
          <pc:sldMk cId="2051108509" sldId="387"/>
        </pc:sldMkLst>
      </pc:sldChg>
      <pc:sldChg chg="del">
        <pc:chgData name="Arthur Lam" userId="18983439979c1c70" providerId="LiveId" clId="{CE94A33C-9256-4EB7-89D4-64C9DE52B9B7}" dt="2023-08-03T23:10:23.465" v="146" actId="47"/>
        <pc:sldMkLst>
          <pc:docMk/>
          <pc:sldMk cId="463893288" sldId="388"/>
        </pc:sldMkLst>
      </pc:sldChg>
      <pc:sldChg chg="addSp new mod ord">
        <pc:chgData name="Arthur Lam" userId="18983439979c1c70" providerId="LiveId" clId="{CE94A33C-9256-4EB7-89D4-64C9DE52B9B7}" dt="2023-08-06T03:20:20.064" v="2026"/>
        <pc:sldMkLst>
          <pc:docMk/>
          <pc:sldMk cId="2042651158" sldId="388"/>
        </pc:sldMkLst>
        <pc:picChg chg="add">
          <ac:chgData name="Arthur Lam" userId="18983439979c1c70" providerId="LiveId" clId="{CE94A33C-9256-4EB7-89D4-64C9DE52B9B7}" dt="2023-08-05T23:48:47.899" v="1561" actId="22"/>
          <ac:picMkLst>
            <pc:docMk/>
            <pc:sldMk cId="2042651158" sldId="388"/>
            <ac:picMk id="3" creationId="{A1D67D6B-30FF-CDFF-F8C4-695ADABD7162}"/>
          </ac:picMkLst>
        </pc:picChg>
      </pc:sldChg>
      <pc:sldChg chg="del">
        <pc:chgData name="Arthur Lam" userId="18983439979c1c70" providerId="LiveId" clId="{CE94A33C-9256-4EB7-89D4-64C9DE52B9B7}" dt="2023-08-03T21:34:21.996" v="0" actId="47"/>
        <pc:sldMkLst>
          <pc:docMk/>
          <pc:sldMk cId="3971187894" sldId="389"/>
        </pc:sldMkLst>
      </pc:sldChg>
      <pc:sldChg chg="add ord modTransition">
        <pc:chgData name="Arthur Lam" userId="18983439979c1c70" providerId="LiveId" clId="{CE94A33C-9256-4EB7-89D4-64C9DE52B9B7}" dt="2023-08-06T03:01:47.201" v="1596"/>
        <pc:sldMkLst>
          <pc:docMk/>
          <pc:sldMk cId="0" sldId="422"/>
        </pc:sldMkLst>
      </pc:sldChg>
      <pc:sldChg chg="add ord modTransition">
        <pc:chgData name="Arthur Lam" userId="18983439979c1c70" providerId="LiveId" clId="{CE94A33C-9256-4EB7-89D4-64C9DE52B9B7}" dt="2023-08-05T23:53:50.815" v="1576"/>
        <pc:sldMkLst>
          <pc:docMk/>
          <pc:sldMk cId="0" sldId="423"/>
        </pc:sldMkLst>
      </pc:sldChg>
      <pc:sldChg chg="addSp new mod">
        <pc:chgData name="Arthur Lam" userId="18983439979c1c70" providerId="LiveId" clId="{CE94A33C-9256-4EB7-89D4-64C9DE52B9B7}" dt="2023-08-06T03:19:14.640" v="2012" actId="22"/>
        <pc:sldMkLst>
          <pc:docMk/>
          <pc:sldMk cId="4251723333" sldId="424"/>
        </pc:sldMkLst>
        <pc:picChg chg="add">
          <ac:chgData name="Arthur Lam" userId="18983439979c1c70" providerId="LiveId" clId="{CE94A33C-9256-4EB7-89D4-64C9DE52B9B7}" dt="2023-08-06T03:19:14.640" v="2012" actId="22"/>
          <ac:picMkLst>
            <pc:docMk/>
            <pc:sldMk cId="4251723333" sldId="424"/>
            <ac:picMk id="3" creationId="{12B46204-0FBF-86EE-A9B2-B794B139B248}"/>
          </ac:picMkLst>
        </pc:picChg>
      </pc:sldChg>
      <pc:sldChg chg="addSp modSp new mod">
        <pc:chgData name="Arthur Lam" userId="18983439979c1c70" providerId="LiveId" clId="{CE94A33C-9256-4EB7-89D4-64C9DE52B9B7}" dt="2023-08-06T03:30:03.156" v="2068" actId="14100"/>
        <pc:sldMkLst>
          <pc:docMk/>
          <pc:sldMk cId="133702821" sldId="425"/>
        </pc:sldMkLst>
        <pc:picChg chg="add mod">
          <ac:chgData name="Arthur Lam" userId="18983439979c1c70" providerId="LiveId" clId="{CE94A33C-9256-4EB7-89D4-64C9DE52B9B7}" dt="2023-08-06T03:28:44.510" v="2057" actId="14100"/>
          <ac:picMkLst>
            <pc:docMk/>
            <pc:sldMk cId="133702821" sldId="425"/>
            <ac:picMk id="3" creationId="{D61C649F-1A38-531C-3FA8-86E02AC5FCBE}"/>
          </ac:picMkLst>
        </pc:picChg>
        <pc:picChg chg="add mod">
          <ac:chgData name="Arthur Lam" userId="18983439979c1c70" providerId="LiveId" clId="{CE94A33C-9256-4EB7-89D4-64C9DE52B9B7}" dt="2023-08-06T03:29:14.692" v="2062" actId="14100"/>
          <ac:picMkLst>
            <pc:docMk/>
            <pc:sldMk cId="133702821" sldId="425"/>
            <ac:picMk id="5" creationId="{6B85308F-A02C-8C96-412F-10F294A394DA}"/>
          </ac:picMkLst>
        </pc:picChg>
        <pc:picChg chg="add mod">
          <ac:chgData name="Arthur Lam" userId="18983439979c1c70" providerId="LiveId" clId="{CE94A33C-9256-4EB7-89D4-64C9DE52B9B7}" dt="2023-08-06T03:28:00.046" v="2047" actId="14100"/>
          <ac:picMkLst>
            <pc:docMk/>
            <pc:sldMk cId="133702821" sldId="425"/>
            <ac:picMk id="7" creationId="{1E295F31-1FF9-7905-9885-EFAF34C62CC8}"/>
          </ac:picMkLst>
        </pc:picChg>
        <pc:picChg chg="add mod">
          <ac:chgData name="Arthur Lam" userId="18983439979c1c70" providerId="LiveId" clId="{CE94A33C-9256-4EB7-89D4-64C9DE52B9B7}" dt="2023-08-06T03:30:03.156" v="2068" actId="14100"/>
          <ac:picMkLst>
            <pc:docMk/>
            <pc:sldMk cId="133702821" sldId="425"/>
            <ac:picMk id="9" creationId="{9F78C72F-6CE3-05C5-A4D9-610457886A78}"/>
          </ac:picMkLst>
        </pc:picChg>
        <pc:picChg chg="add mod">
          <ac:chgData name="Arthur Lam" userId="18983439979c1c70" providerId="LiveId" clId="{CE94A33C-9256-4EB7-89D4-64C9DE52B9B7}" dt="2023-08-06T03:29:51.359" v="2067" actId="14100"/>
          <ac:picMkLst>
            <pc:docMk/>
            <pc:sldMk cId="133702821" sldId="425"/>
            <ac:picMk id="11" creationId="{67DAEBE9-4A10-D735-B4B7-3F91F581F38A}"/>
          </ac:picMkLst>
        </pc:picChg>
      </pc:sldChg>
      <pc:sldChg chg="addSp delSp modSp new mod">
        <pc:chgData name="Arthur Lam" userId="18983439979c1c70" providerId="LiveId" clId="{CE94A33C-9256-4EB7-89D4-64C9DE52B9B7}" dt="2023-08-06T11:51:37.261" v="2120" actId="14100"/>
        <pc:sldMkLst>
          <pc:docMk/>
          <pc:sldMk cId="862420899" sldId="426"/>
        </pc:sldMkLst>
        <pc:spChg chg="del mod">
          <ac:chgData name="Arthur Lam" userId="18983439979c1c70" providerId="LiveId" clId="{CE94A33C-9256-4EB7-89D4-64C9DE52B9B7}" dt="2023-08-06T04:00:10.394" v="2071" actId="478"/>
          <ac:spMkLst>
            <pc:docMk/>
            <pc:sldMk cId="862420899" sldId="426"/>
            <ac:spMk id="2" creationId="{0F8D84B3-8B4C-68E9-915F-403B1B808D2C}"/>
          </ac:spMkLst>
        </pc:spChg>
        <pc:spChg chg="add">
          <ac:chgData name="Arthur Lam" userId="18983439979c1c70" providerId="LiveId" clId="{CE94A33C-9256-4EB7-89D4-64C9DE52B9B7}" dt="2023-08-06T04:08:14.452" v="2081" actId="11529"/>
          <ac:spMkLst>
            <pc:docMk/>
            <pc:sldMk cId="862420899" sldId="426"/>
            <ac:spMk id="7" creationId="{83C9AC35-7DA1-330E-0CEA-C1AC84B507EC}"/>
          </ac:spMkLst>
        </pc:spChg>
        <pc:spChg chg="add">
          <ac:chgData name="Arthur Lam" userId="18983439979c1c70" providerId="LiveId" clId="{CE94A33C-9256-4EB7-89D4-64C9DE52B9B7}" dt="2023-08-06T04:08:37.070" v="2083" actId="11529"/>
          <ac:spMkLst>
            <pc:docMk/>
            <pc:sldMk cId="862420899" sldId="426"/>
            <ac:spMk id="8" creationId="{14C5659B-C583-E00C-BD7B-B375B19B1453}"/>
          </ac:spMkLst>
        </pc:spChg>
        <pc:spChg chg="add del mod">
          <ac:chgData name="Arthur Lam" userId="18983439979c1c70" providerId="LiveId" clId="{CE94A33C-9256-4EB7-89D4-64C9DE52B9B7}" dt="2023-08-06T04:10:51.496" v="2087" actId="478"/>
          <ac:spMkLst>
            <pc:docMk/>
            <pc:sldMk cId="862420899" sldId="426"/>
            <ac:spMk id="9" creationId="{26BA8C5A-1563-EC8F-0A7F-E99061A89E93}"/>
          </ac:spMkLst>
        </pc:spChg>
        <pc:picChg chg="add mod">
          <ac:chgData name="Arthur Lam" userId="18983439979c1c70" providerId="LiveId" clId="{CE94A33C-9256-4EB7-89D4-64C9DE52B9B7}" dt="2023-08-06T11:51:37.261" v="2120" actId="14100"/>
          <ac:picMkLst>
            <pc:docMk/>
            <pc:sldMk cId="862420899" sldId="426"/>
            <ac:picMk id="4" creationId="{4606BBD9-4E41-D228-306C-F758A8F8E4C8}"/>
          </ac:picMkLst>
        </pc:picChg>
        <pc:picChg chg="add del mod">
          <ac:chgData name="Arthur Lam" userId="18983439979c1c70" providerId="LiveId" clId="{CE94A33C-9256-4EB7-89D4-64C9DE52B9B7}" dt="2023-08-06T04:10:48.776" v="2086" actId="478"/>
          <ac:picMkLst>
            <pc:docMk/>
            <pc:sldMk cId="862420899" sldId="426"/>
            <ac:picMk id="6" creationId="{EB615195-DFAA-A379-19D2-37AB4AA3E60C}"/>
          </ac:picMkLst>
        </pc:picChg>
        <pc:picChg chg="add del mod">
          <ac:chgData name="Arthur Lam" userId="18983439979c1c70" providerId="LiveId" clId="{CE94A33C-9256-4EB7-89D4-64C9DE52B9B7}" dt="2023-08-06T04:10:58.501" v="2090" actId="478"/>
          <ac:picMkLst>
            <pc:docMk/>
            <pc:sldMk cId="862420899" sldId="426"/>
            <ac:picMk id="11" creationId="{45BE015B-A371-FA86-1041-1E63A0A60004}"/>
          </ac:picMkLst>
        </pc:picChg>
        <pc:picChg chg="add del mod">
          <ac:chgData name="Arthur Lam" userId="18983439979c1c70" providerId="LiveId" clId="{CE94A33C-9256-4EB7-89D4-64C9DE52B9B7}" dt="2023-08-06T04:30:11.806" v="2104" actId="478"/>
          <ac:picMkLst>
            <pc:docMk/>
            <pc:sldMk cId="862420899" sldId="426"/>
            <ac:picMk id="13" creationId="{94FFC983-22F7-BC6B-4EA2-CE5D3C73BB5F}"/>
          </ac:picMkLst>
        </pc:picChg>
        <pc:picChg chg="add del">
          <ac:chgData name="Arthur Lam" userId="18983439979c1c70" providerId="LiveId" clId="{CE94A33C-9256-4EB7-89D4-64C9DE52B9B7}" dt="2023-08-06T04:26:03.810" v="2096" actId="478"/>
          <ac:picMkLst>
            <pc:docMk/>
            <pc:sldMk cId="862420899" sldId="426"/>
            <ac:picMk id="15" creationId="{A03C5426-2CF4-A2E9-935B-10FD3190DBAF}"/>
          </ac:picMkLst>
        </pc:picChg>
        <pc:picChg chg="add mod">
          <ac:chgData name="Arthur Lam" userId="18983439979c1c70" providerId="LiveId" clId="{CE94A33C-9256-4EB7-89D4-64C9DE52B9B7}" dt="2023-08-06T04:34:53.862" v="2118" actId="1076"/>
          <ac:picMkLst>
            <pc:docMk/>
            <pc:sldMk cId="862420899" sldId="426"/>
            <ac:picMk id="17" creationId="{9101D876-5378-E501-3508-DA85F9699153}"/>
          </ac:picMkLst>
        </pc:picChg>
        <pc:picChg chg="add del mod">
          <ac:chgData name="Arthur Lam" userId="18983439979c1c70" providerId="LiveId" clId="{CE94A33C-9256-4EB7-89D4-64C9DE52B9B7}" dt="2023-08-06T04:33:56.398" v="2110" actId="478"/>
          <ac:picMkLst>
            <pc:docMk/>
            <pc:sldMk cId="862420899" sldId="426"/>
            <ac:picMk id="19" creationId="{B4E77B9D-12E2-33C4-B3B9-2258DC84ED1D}"/>
          </ac:picMkLst>
        </pc:picChg>
        <pc:picChg chg="add mod">
          <ac:chgData name="Arthur Lam" userId="18983439979c1c70" providerId="LiveId" clId="{CE94A33C-9256-4EB7-89D4-64C9DE52B9B7}" dt="2023-08-06T04:34:53.862" v="2118" actId="1076"/>
          <ac:picMkLst>
            <pc:docMk/>
            <pc:sldMk cId="862420899" sldId="426"/>
            <ac:picMk id="21" creationId="{438972F0-851E-FACF-5866-0443EA2C885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2">
            <a:extLst>
              <a:ext uri="{FF2B5EF4-FFF2-40B4-BE49-F238E27FC236}">
                <a16:creationId xmlns:a16="http://schemas.microsoft.com/office/drawing/2014/main" id="{7C63ECF9-794A-6AA2-7FA2-04C0364447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9975" y="8661400"/>
            <a:ext cx="4430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Line 3">
            <a:extLst>
              <a:ext uri="{FF2B5EF4-FFF2-40B4-BE49-F238E27FC236}">
                <a16:creationId xmlns:a16="http://schemas.microsoft.com/office/drawing/2014/main" id="{ED1DB06E-B785-DC20-A76E-08FB78DF7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9975" y="8961438"/>
            <a:ext cx="4430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95F112B-338C-96D7-3BB2-479B91E09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25" y="8709025"/>
            <a:ext cx="2095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7000"/>
              </a:lnSpc>
              <a:defRPr/>
            </a:pPr>
            <a:fld id="{5D5EED31-8345-47CC-9069-532E6882D636}" type="datetime1">
              <a:rPr lang="en-US" altLang="en-US" sz="1200" b="1" smtClean="0">
                <a:latin typeface="Helvetica" panose="020B0604020202020204" pitchFamily="34" charset="0"/>
              </a:rPr>
              <a:pPr>
                <a:lnSpc>
                  <a:spcPct val="97000"/>
                </a:lnSpc>
                <a:defRPr/>
              </a:pPr>
              <a:t>8/7/2023</a:t>
            </a:fld>
            <a:endParaRPr lang="en-US" altLang="en-US" sz="1200" b="1">
              <a:latin typeface="Helvetica" panose="020B0604020202020204" pitchFamily="34" charset="0"/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855D0C1C-DD3E-38E4-0381-B5F57E451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975" y="8721725"/>
            <a:ext cx="29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97000"/>
              </a:lnSpc>
            </a:pPr>
            <a:fld id="{D0C1FB6B-B5D2-4F64-B017-2050E147FFDF}" type="slidenum">
              <a:rPr lang="en-US" altLang="en-US" sz="1200"/>
              <a:pPr>
                <a:lnSpc>
                  <a:spcPct val="97000"/>
                </a:lnSpc>
              </a:pPr>
              <a:t>‹#›</a:t>
            </a:fld>
            <a:endParaRPr lang="en-US" altLang="en-US" sz="1200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0133389-C98A-F5AD-B955-8A76ED1D5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317500"/>
            <a:ext cx="2879725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altLang="en-US" sz="1800" b="1">
                <a:latin typeface="Helvetica" panose="020B0604020202020204" pitchFamily="34" charset="0"/>
              </a:rPr>
              <a:t>Name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CFF6AA5-E09F-E256-89BB-14A64B0B627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442913"/>
            <a:ext cx="4635500" cy="3505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7" name="Line 3">
            <a:extLst>
              <a:ext uri="{FF2B5EF4-FFF2-40B4-BE49-F238E27FC236}">
                <a16:creationId xmlns:a16="http://schemas.microsoft.com/office/drawing/2014/main" id="{5DE013B1-66DE-77F2-6937-8146255D5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8661400"/>
            <a:ext cx="4430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Line 4">
            <a:extLst>
              <a:ext uri="{FF2B5EF4-FFF2-40B4-BE49-F238E27FC236}">
                <a16:creationId xmlns:a16="http://schemas.microsoft.com/office/drawing/2014/main" id="{4170D118-8020-C3EA-1D3E-279CA0B407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8961438"/>
            <a:ext cx="4430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72F84678-7446-B81C-3826-11BB41269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0" y="8709025"/>
            <a:ext cx="1689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7000"/>
              </a:lnSpc>
              <a:defRPr/>
            </a:pPr>
            <a:r>
              <a:rPr lang="en-US" altLang="en-US" sz="1200" b="1">
                <a:latin typeface="Helvetica" panose="020B0604020202020204" pitchFamily="34" charset="0"/>
              </a:rPr>
              <a:t>Name of Presentation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39F405E-3897-34A8-1173-467D84B98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4748213"/>
            <a:ext cx="42449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E238BF5D-8E15-5ACC-1416-B7EB8BA10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8088" y="4246563"/>
            <a:ext cx="4430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50715643-4FCD-33DE-AE0C-F56BD68CD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8721725"/>
            <a:ext cx="2921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8953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97000"/>
              </a:lnSpc>
            </a:pPr>
            <a:fld id="{62D4EFDC-60F0-49CA-AB75-ACD0CBC0BAA3}" type="slidenum">
              <a:rPr lang="en-US" altLang="en-US" sz="1200"/>
              <a:pPr>
                <a:lnSpc>
                  <a:spcPct val="97000"/>
                </a:lnSpc>
              </a:pPr>
              <a:t>‹#›</a:t>
            </a:fld>
            <a:endParaRPr lang="en-US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8875" y="1147763"/>
            <a:ext cx="6953250" cy="243998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8875" y="3681413"/>
            <a:ext cx="6953250" cy="169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373063"/>
            <a:ext cx="7996238" cy="1355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8175" y="1866900"/>
            <a:ext cx="7996238" cy="44465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65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5750" y="373063"/>
            <a:ext cx="1998663" cy="59404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8175" y="373063"/>
            <a:ext cx="5845175" cy="5940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8178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373063"/>
            <a:ext cx="7996238" cy="1355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175" y="1866900"/>
            <a:ext cx="7996238" cy="4446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09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47838"/>
            <a:ext cx="7996238" cy="29162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1825" y="4691063"/>
            <a:ext cx="7996238" cy="1533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13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373063"/>
            <a:ext cx="7996238" cy="1355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866900"/>
            <a:ext cx="3921125" cy="4446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1700" y="1866900"/>
            <a:ext cx="3922713" cy="4446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17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373063"/>
            <a:ext cx="7996238" cy="1355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175" y="1719263"/>
            <a:ext cx="3922713" cy="841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175" y="2560638"/>
            <a:ext cx="3922713" cy="3767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4238" y="1719263"/>
            <a:ext cx="3940175" cy="8413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4238" y="2560638"/>
            <a:ext cx="3940175" cy="3767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09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373063"/>
            <a:ext cx="7996238" cy="1355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031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34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466725"/>
            <a:ext cx="2990850" cy="1636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1009650"/>
            <a:ext cx="4692650" cy="4981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175" y="2103438"/>
            <a:ext cx="2990850" cy="389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582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466725"/>
            <a:ext cx="2990850" cy="16367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41763" y="1009650"/>
            <a:ext cx="4692650" cy="498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8175" y="2103438"/>
            <a:ext cx="2990850" cy="3895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790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chemeClr val="bg1"/>
            </a:gs>
            <a:gs pos="100000">
              <a:srgbClr val="00000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5pPr>
      <a:lvl6pPr marL="457200"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6pPr>
      <a:lvl7pPr marL="914400"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7pPr>
      <a:lvl8pPr marL="1371600"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8pPr>
      <a:lvl9pPr marL="1828800"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>
            <a:extLst>
              <a:ext uri="{FF2B5EF4-FFF2-40B4-BE49-F238E27FC236}">
                <a16:creationId xmlns:a16="http://schemas.microsoft.com/office/drawing/2014/main" id="{4DD81CA5-33E8-EB22-F29E-2AE69E67F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1066800"/>
            <a:ext cx="7379596" cy="260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lIns="67951" tIns="27181" rIns="67951" bIns="27181">
            <a:spAutoFit/>
          </a:bodyPr>
          <a:lstStyle>
            <a:lvl1pPr defTabSz="9779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 defTabSz="9779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 defTabSz="9779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 defTabSz="9779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 defTabSz="9779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n-US" altLang="en-US" sz="3900" b="1" dirty="0"/>
              <a:t>         Pro-Con Debate: </a:t>
            </a:r>
          </a:p>
          <a:p>
            <a:pPr>
              <a:lnSpc>
                <a:spcPct val="85000"/>
              </a:lnSpc>
            </a:pPr>
            <a:r>
              <a:rPr lang="en-US" altLang="en-US" sz="3900" b="1" dirty="0"/>
              <a:t>Subclavian vs Internal Jugular</a:t>
            </a:r>
          </a:p>
          <a:p>
            <a:pPr>
              <a:lnSpc>
                <a:spcPct val="85000"/>
              </a:lnSpc>
            </a:pPr>
            <a:r>
              <a:rPr lang="en-US" altLang="en-US" sz="3900" b="1" dirty="0"/>
              <a:t>Central Venous Catheters</a:t>
            </a:r>
          </a:p>
          <a:p>
            <a:pPr>
              <a:lnSpc>
                <a:spcPct val="85000"/>
              </a:lnSpc>
            </a:pPr>
            <a:endParaRPr lang="en-US" altLang="en-US" sz="3900" b="1" dirty="0"/>
          </a:p>
          <a:p>
            <a:pPr>
              <a:lnSpc>
                <a:spcPct val="85000"/>
              </a:lnSpc>
            </a:pPr>
            <a:r>
              <a:rPr lang="en-US" altLang="en-US" sz="3900" b="1" dirty="0"/>
              <a:t>Pro- Internal </a:t>
            </a:r>
            <a:r>
              <a:rPr lang="en-US" altLang="en-US" sz="3900" b="1"/>
              <a:t>jugular catheters</a:t>
            </a:r>
            <a:endParaRPr lang="en-US" altLang="en-US" sz="3200" b="1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3CA6A7-7B71-AC3E-6FFD-673C9CB56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1961" y="4114800"/>
            <a:ext cx="60071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6675" tIns="26670" rIns="66675" bIns="26670">
            <a:spAutoFit/>
          </a:bodyPr>
          <a:lstStyle>
            <a:lvl1pPr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8000"/>
              </a:lnSpc>
              <a:spcBef>
                <a:spcPct val="43000"/>
              </a:spcBef>
            </a:pPr>
            <a:r>
              <a:rPr lang="en-US" altLang="en-US" sz="2500" b="1" dirty="0">
                <a:solidFill>
                  <a:srgbClr val="FFFFFF"/>
                </a:solidFill>
              </a:rPr>
              <a:t>Arthur M Lam MD, FRCPC, FNCS</a:t>
            </a:r>
          </a:p>
          <a:p>
            <a:pPr>
              <a:lnSpc>
                <a:spcPct val="88000"/>
              </a:lnSpc>
              <a:spcBef>
                <a:spcPct val="43000"/>
              </a:spcBef>
            </a:pPr>
            <a:r>
              <a:rPr lang="en-US" altLang="en-US" sz="2500" b="1" dirty="0">
                <a:solidFill>
                  <a:srgbClr val="FFFFFF"/>
                </a:solidFill>
              </a:rPr>
              <a:t>Clinical Professor of Anesthesiology</a:t>
            </a:r>
          </a:p>
          <a:p>
            <a:pPr>
              <a:lnSpc>
                <a:spcPct val="88000"/>
              </a:lnSpc>
              <a:spcBef>
                <a:spcPct val="43000"/>
              </a:spcBef>
            </a:pPr>
            <a:r>
              <a:rPr lang="en-US" altLang="en-US" sz="2500" b="1" dirty="0">
                <a:solidFill>
                  <a:srgbClr val="FFFFFF"/>
                </a:solidFill>
              </a:rPr>
              <a:t>Attending </a:t>
            </a:r>
            <a:r>
              <a:rPr lang="en-US" altLang="en-US" sz="2500" b="1" dirty="0" err="1">
                <a:solidFill>
                  <a:srgbClr val="FFFFFF"/>
                </a:solidFill>
              </a:rPr>
              <a:t>Neurointensivist</a:t>
            </a:r>
            <a:endParaRPr lang="en-US" altLang="en-US" sz="2500" b="1" dirty="0">
              <a:solidFill>
                <a:srgbClr val="FFFFFF"/>
              </a:solidFill>
            </a:endParaRPr>
          </a:p>
          <a:p>
            <a:pPr>
              <a:lnSpc>
                <a:spcPct val="88000"/>
              </a:lnSpc>
              <a:spcBef>
                <a:spcPct val="43000"/>
              </a:spcBef>
            </a:pPr>
            <a:r>
              <a:rPr lang="en-US" altLang="en-US" sz="2500" b="1" dirty="0">
                <a:solidFill>
                  <a:srgbClr val="FFFFFF"/>
                </a:solidFill>
              </a:rPr>
              <a:t>University of  California, San Diego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E04AA5E-EECC-073B-51B1-71F74199F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544513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67951" tIns="27181" rIns="67951" bIns="27181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1A6C8-35A0-1091-078F-0CE36BD8C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6" y="0"/>
            <a:ext cx="9213448" cy="2060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B14F5B-3D42-B03E-96D9-4E02BFB46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38" y="2085034"/>
            <a:ext cx="7730924" cy="3082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F27664-935E-0A49-843C-0B0AE186C51F}"/>
              </a:ext>
            </a:extLst>
          </p:cNvPr>
          <p:cNvSpPr/>
          <p:nvPr/>
        </p:nvSpPr>
        <p:spPr bwMode="auto">
          <a:xfrm>
            <a:off x="685800" y="5638800"/>
            <a:ext cx="73787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Mean age:  8.9 ± 6       17.3 ± 5.1		   17.2 ± 5.1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Max increase</a:t>
            </a:r>
            <a:r>
              <a:rPr lang="en-US" sz="2400" dirty="0"/>
              <a:t>: 2 mmHg in a single patient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375108-6E63-B647-A5A9-CFAD0F62E611}"/>
              </a:ext>
            </a:extLst>
          </p:cNvPr>
          <p:cNvSpPr/>
          <p:nvPr/>
        </p:nvSpPr>
        <p:spPr bwMode="auto">
          <a:xfrm>
            <a:off x="3797300" y="5167232"/>
            <a:ext cx="4953000" cy="47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Pre-insertion (mmHg)   After insertion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46204-0FBF-86EE-A9B2-B794B139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" y="1725592"/>
            <a:ext cx="9259747" cy="355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23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>
            <a:extLst>
              <a:ext uri="{FF2B5EF4-FFF2-40B4-BE49-F238E27FC236}">
                <a16:creationId xmlns:a16="http://schemas.microsoft.com/office/drawing/2014/main" id="{B11E8367-157D-3470-FF97-2E3C6C015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01700" y="228600"/>
            <a:ext cx="7924800" cy="121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dirty="0"/>
              <a:t>Jugular bulb monitoring</a:t>
            </a:r>
            <a:br>
              <a:rPr lang="en-US" altLang="en-US" sz="4000" dirty="0"/>
            </a:br>
            <a:br>
              <a:rPr lang="en-US" altLang="en-US" sz="4800" dirty="0"/>
            </a:br>
            <a:r>
              <a:rPr lang="en-US" altLang="en-US" sz="4800" dirty="0" err="1"/>
              <a:t>Pubmed</a:t>
            </a:r>
            <a:r>
              <a:rPr lang="en-US" altLang="en-US" sz="4800" dirty="0"/>
              <a:t>: 384 citations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B00A7-F3AB-93B7-8F3A-44917398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7" y="3124200"/>
            <a:ext cx="9133765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7C0828-13D1-496E-52BC-A5CBA46F8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9131300" cy="3399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24A76B-70C0-9AA0-71F8-63B312BA3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2703558"/>
            <a:ext cx="4515061" cy="334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0A7FD3-A189-D185-D8C0-B7229F9B6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89" y="2248390"/>
            <a:ext cx="1447631" cy="789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D887C-11BF-24AD-E2D7-3815752C5709}"/>
              </a:ext>
            </a:extLst>
          </p:cNvPr>
          <p:cNvSpPr txBox="1"/>
          <p:nvPr/>
        </p:nvSpPr>
        <p:spPr>
          <a:xfrm>
            <a:off x="69850" y="3352800"/>
            <a:ext cx="91313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3200" b="0" i="0" u="none" strike="noStrike" baseline="0" dirty="0">
                <a:latin typeface="AdvPTimes"/>
              </a:rPr>
              <a:t>In 32 comatose TBI patients </a:t>
            </a:r>
            <a:r>
              <a:rPr lang="en-US" sz="3200" b="0" i="0" u="none" strike="noStrike" baseline="0" dirty="0">
                <a:latin typeface="AdvPTimes"/>
              </a:rPr>
              <a:t>both internal jugular veins (IJs) were simultaneously explored using intermittent samples; hemoglobin saturation was also recorded continuously by fiber-optic catheters in five patients. In five cases long catheters were inserted bilaterally upstream, up to the sigmoid sinuses.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3B2CA5-354B-032B-280E-D9AA5ED6B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0"/>
            <a:ext cx="8229600" cy="6110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7C7DB-3035-FA37-181C-533A4764C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82" y="6400800"/>
            <a:ext cx="3687090" cy="38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F89687-8D32-CCDA-253C-E4D1A381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8229"/>
            <a:ext cx="7620000" cy="70142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2ED5D1-50DC-775E-D829-8A5DD334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457200"/>
            <a:ext cx="4572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67D6B-30FF-CDFF-F8C4-695ADABD7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471612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5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B4753B-18E1-6E12-7054-D037C02F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9271000" cy="695325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2A5A78B6-849B-647C-0F76-236D5696A05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" y="2968476"/>
            <a:ext cx="5067459" cy="340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3427" name="Picture 3">
            <a:extLst>
              <a:ext uri="{FF2B5EF4-FFF2-40B4-BE49-F238E27FC236}">
                <a16:creationId xmlns:a16="http://schemas.microsoft.com/office/drawing/2014/main" id="{A344D56C-5073-3A8A-2841-16DF7823640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97" y="417016"/>
            <a:ext cx="5702503" cy="247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8CD15795-C531-41DB-7E78-BC4A5ED28FD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14" y="4119291"/>
            <a:ext cx="4127787" cy="247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03429" name="Text Box 5">
            <a:extLst>
              <a:ext uri="{FF2B5EF4-FFF2-40B4-BE49-F238E27FC236}">
                <a16:creationId xmlns:a16="http://schemas.microsoft.com/office/drawing/2014/main" id="{EE135C0F-D6E7-C9FA-A047-DB37718A9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463" y="1345405"/>
            <a:ext cx="3481460" cy="601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49" b="1"/>
              <a:t>Neutral Position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3BEC9DF-C03B-029B-3FCF-82A2598C7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363" y="900113"/>
            <a:ext cx="26987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1C6B85-818C-8A0F-CC3B-80619EF1A139}"/>
              </a:ext>
            </a:extLst>
          </p:cNvPr>
          <p:cNvSpPr txBox="1"/>
          <p:nvPr/>
        </p:nvSpPr>
        <p:spPr>
          <a:xfrm>
            <a:off x="991393" y="1612374"/>
            <a:ext cx="72882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Mechanical/Technical Considerations for all patients</a:t>
            </a:r>
          </a:p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Neurosurgical/Neurologic patients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EDF625B9-E67C-3206-35A6-333E40B945C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132"/>
            <a:ext cx="5486524" cy="364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4451" name="Picture 3">
            <a:extLst>
              <a:ext uri="{FF2B5EF4-FFF2-40B4-BE49-F238E27FC236}">
                <a16:creationId xmlns:a16="http://schemas.microsoft.com/office/drawing/2014/main" id="{407A24E3-DDCD-739F-BB28-A8B98ABBDD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52" y="4780125"/>
            <a:ext cx="5175448" cy="181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04452" name="Picture 4">
            <a:extLst>
              <a:ext uri="{FF2B5EF4-FFF2-40B4-BE49-F238E27FC236}">
                <a16:creationId xmlns:a16="http://schemas.microsoft.com/office/drawing/2014/main" id="{D3B82C2A-F26C-9121-87AD-E36B6D193E7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325" y="417016"/>
            <a:ext cx="3729676" cy="214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04453" name="Text Box 5">
            <a:extLst>
              <a:ext uri="{FF2B5EF4-FFF2-40B4-BE49-F238E27FC236}">
                <a16:creationId xmlns:a16="http://schemas.microsoft.com/office/drawing/2014/main" id="{CAC7ED96-715E-D021-6AC0-F93237FAE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702" y="3202184"/>
            <a:ext cx="3623298" cy="53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43" b="1"/>
              <a:t>Head Turned to Right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C649F-1A38-531C-3FA8-86E02AC5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4" y="3762391"/>
            <a:ext cx="7611094" cy="583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85308F-A02C-8C96-412F-10F294A39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3" y="4800599"/>
            <a:ext cx="9647877" cy="543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95F31-1FF9-7905-9885-EFAF34C62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" y="3029258"/>
            <a:ext cx="9142807" cy="399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78C72F-6CE3-05C5-A4D9-610457886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3" y="-57462"/>
            <a:ext cx="9254177" cy="2476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DAEBE9-4A10-D735-B4B7-3F91F581F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94" y="2427166"/>
            <a:ext cx="7154140" cy="2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C8ED76-AC91-BF34-5D8F-E41A83B2C174}"/>
              </a:ext>
            </a:extLst>
          </p:cNvPr>
          <p:cNvSpPr txBox="1"/>
          <p:nvPr/>
        </p:nvSpPr>
        <p:spPr>
          <a:xfrm>
            <a:off x="1358900" y="1981200"/>
            <a:ext cx="6400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effectLst/>
                <a:latin typeface="open sans" panose="020F0502020204030204" pitchFamily="34" charset="0"/>
              </a:rPr>
              <a:t>The greater the ignorance the greater the dogmatism</a:t>
            </a:r>
          </a:p>
          <a:p>
            <a:endParaRPr lang="en-US" i="1" dirty="0">
              <a:latin typeface="open sans" panose="020F0502020204030204" pitchFamily="34" charset="0"/>
            </a:endParaRPr>
          </a:p>
          <a:p>
            <a:r>
              <a:rPr lang="en-US" i="1" dirty="0">
                <a:latin typeface="open sans" panose="020F0502020204030204" pitchFamily="34" charset="0"/>
              </a:rPr>
              <a:t>				</a:t>
            </a:r>
            <a:r>
              <a:rPr lang="en-US" sz="2400" i="1" dirty="0">
                <a:latin typeface="open sans" panose="020F0502020204030204" pitchFamily="34" charset="0"/>
              </a:rPr>
              <a:t>Sir Willian Osler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9626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06971-4192-B486-21CA-A67F4731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7" y="35030"/>
            <a:ext cx="4689764" cy="3414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9B37EB-BEEC-BB0E-A557-951A396C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237" y="0"/>
            <a:ext cx="4435764" cy="3449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9E15C8-91F9-3606-57C6-4DBB78AFE5EA}"/>
              </a:ext>
            </a:extLst>
          </p:cNvPr>
          <p:cNvSpPr txBox="1"/>
          <p:nvPr/>
        </p:nvSpPr>
        <p:spPr>
          <a:xfrm>
            <a:off x="5837475" y="492672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Advantages: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95E96C-5065-E0B9-B21F-F37492B29860}"/>
              </a:ext>
            </a:extLst>
          </p:cNvPr>
          <p:cNvSpPr txBox="1"/>
          <p:nvPr/>
        </p:nvSpPr>
        <p:spPr>
          <a:xfrm>
            <a:off x="215900" y="3449782"/>
            <a:ext cx="8839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Landmarks:</a:t>
            </a:r>
          </a:p>
          <a:p>
            <a:r>
              <a:rPr lang="en-US" sz="2800" dirty="0"/>
              <a:t>Easy &amp; obvious				Obscure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Ultrasound:</a:t>
            </a:r>
          </a:p>
          <a:p>
            <a:r>
              <a:rPr lang="en-US" sz="2800" dirty="0"/>
              <a:t>Friendly</a:t>
            </a:r>
            <a:r>
              <a:rPr lang="en-US" sz="2800" i="1" dirty="0"/>
              <a:t>					</a:t>
            </a:r>
            <a:r>
              <a:rPr lang="en-US" sz="2800" dirty="0"/>
              <a:t>Not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Pneumothorax risk:</a:t>
            </a:r>
          </a:p>
          <a:p>
            <a:r>
              <a:rPr lang="en-US" sz="2800" dirty="0"/>
              <a:t>Exceedingly low		       		Not  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/>
              <a:t>Chylothorax risk:</a:t>
            </a:r>
          </a:p>
          <a:p>
            <a:r>
              <a:rPr lang="en-US" sz="2800" dirty="0"/>
              <a:t>None						yes, if left-sided	</a:t>
            </a:r>
            <a:r>
              <a:rPr lang="en-US" sz="3600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799786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268CA-6183-EA78-7952-7053F5FDB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228600"/>
            <a:ext cx="9207500" cy="1507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97A4FD-378C-74F0-3ACF-D1CBE1B3E20D}"/>
              </a:ext>
            </a:extLst>
          </p:cNvPr>
          <p:cNvSpPr txBox="1"/>
          <p:nvPr/>
        </p:nvSpPr>
        <p:spPr>
          <a:xfrm>
            <a:off x="292100" y="1975325"/>
            <a:ext cx="89789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ABSTRACT: Based on two recent papers, internal jugular access is associated with a low rate of severe mechanical complications in the intensive care unit as compared with subclavian access, and it is preferable for short-term access (&lt;5–7 days) and for </a:t>
            </a:r>
            <a:r>
              <a:rPr lang="en-US" sz="2400" dirty="0" err="1"/>
              <a:t>haemodialysis</a:t>
            </a:r>
            <a:r>
              <a:rPr lang="en-US" sz="2400" dirty="0"/>
              <a:t> catheters. Subclavian access is associated with a lower risk for infection and is the route of choice, in experienced hands, if the risk for infection is high (central venous catheter placement &gt;5–7 days) or if the risk for mechanical complications is low.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83F6EE-9A20-70C0-2147-F679B4D9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1219200"/>
            <a:ext cx="3561747" cy="3995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FC989-C56A-BBD8-93B8-3AF8E4C22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8" y="-190984"/>
            <a:ext cx="9190228" cy="5846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26E09-94EF-EC47-29C7-9826780D7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5867400"/>
            <a:ext cx="7461450" cy="5478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1E7FB-0567-6AA6-6810-6E6803AA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9" y="421574"/>
            <a:ext cx="8686800" cy="6556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1211E-BA8A-337F-DB54-60DB334C1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9" y="32658"/>
            <a:ext cx="6576951" cy="424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7C318B-B452-B330-9E89-BB3A47F1946D}"/>
              </a:ext>
            </a:extLst>
          </p:cNvPr>
          <p:cNvSpPr txBox="1"/>
          <p:nvPr/>
        </p:nvSpPr>
        <p:spPr>
          <a:xfrm>
            <a:off x="4614883" y="6096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Risk of pneumothorax</a:t>
            </a:r>
          </a:p>
          <a:p>
            <a:r>
              <a:rPr lang="en-US" sz="1800" dirty="0">
                <a:solidFill>
                  <a:srgbClr val="000000"/>
                </a:solidFill>
              </a:rPr>
              <a:t>=1.5%</a:t>
            </a:r>
          </a:p>
        </p:txBody>
      </p:sp>
    </p:spTree>
    <p:extLst>
      <p:ext uri="{BB962C8B-B14F-4D97-AF65-F5344CB8AC3E}">
        <p14:creationId xmlns:p14="http://schemas.microsoft.com/office/powerpoint/2010/main" val="154910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BAF8B7-2396-8A4D-FC02-46DD29BF91E3}"/>
              </a:ext>
            </a:extLst>
          </p:cNvPr>
          <p:cNvSpPr txBox="1"/>
          <p:nvPr/>
        </p:nvSpPr>
        <p:spPr>
          <a:xfrm>
            <a:off x="863600" y="-76200"/>
            <a:ext cx="81153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Internal Jugular</a:t>
            </a:r>
            <a:r>
              <a:rPr lang="en-US" dirty="0"/>
              <a:t>		</a:t>
            </a:r>
            <a:r>
              <a:rPr lang="en-US" u="sng" dirty="0"/>
              <a:t>Subclavian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Technical difficulty:</a:t>
            </a:r>
            <a:r>
              <a:rPr lang="en-US" sz="3200" dirty="0"/>
              <a:t>				</a:t>
            </a:r>
          </a:p>
          <a:p>
            <a:r>
              <a:rPr lang="en-US" sz="3200" dirty="0"/>
              <a:t>Low					High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Anxiety factor:</a:t>
            </a:r>
          </a:p>
          <a:p>
            <a:r>
              <a:rPr lang="en-US" sz="3200" dirty="0"/>
              <a:t>Low					High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Experienced mentor:</a:t>
            </a:r>
          </a:p>
          <a:p>
            <a:r>
              <a:rPr lang="en-US" sz="3200" dirty="0"/>
              <a:t>Many				Fewer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Compressibility:</a:t>
            </a:r>
          </a:p>
          <a:p>
            <a:r>
              <a:rPr lang="en-US" sz="3200" dirty="0"/>
              <a:t>Yes, with caution		Not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Infection risk</a:t>
            </a:r>
          </a:p>
          <a:p>
            <a:r>
              <a:rPr lang="en-US" sz="3200" dirty="0"/>
              <a:t>Low					Lower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/>
              <a:t>Learning experience</a:t>
            </a:r>
          </a:p>
          <a:p>
            <a:r>
              <a:rPr lang="en-US" sz="3200" dirty="0"/>
              <a:t>Limited				Chest tube bonus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05FF65-6E8E-2FE4-25DE-287D27A5D672}"/>
              </a:ext>
            </a:extLst>
          </p:cNvPr>
          <p:cNvCxnSpPr/>
          <p:nvPr/>
        </p:nvCxnSpPr>
        <p:spPr bwMode="auto">
          <a:xfrm flipV="1">
            <a:off x="901700" y="5029200"/>
            <a:ext cx="6858000" cy="15240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E3564C-4C3A-B511-A1A8-65FB643EEC37}"/>
              </a:ext>
            </a:extLst>
          </p:cNvPr>
          <p:cNvCxnSpPr>
            <a:cxnSpLocks/>
          </p:cNvCxnSpPr>
          <p:nvPr/>
        </p:nvCxnSpPr>
        <p:spPr bwMode="auto">
          <a:xfrm>
            <a:off x="444500" y="4495800"/>
            <a:ext cx="754380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7747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B9D997-2A09-6DED-B984-159292117ED7}"/>
              </a:ext>
            </a:extLst>
          </p:cNvPr>
          <p:cNvSpPr txBox="1"/>
          <p:nvPr/>
        </p:nvSpPr>
        <p:spPr>
          <a:xfrm>
            <a:off x="596900" y="689044"/>
            <a:ext cx="8458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Neurosurgical/Neurologic  Considerations</a:t>
            </a:r>
          </a:p>
          <a:p>
            <a:endParaRPr lang="en-US" dirty="0"/>
          </a:p>
          <a:p>
            <a:r>
              <a:rPr lang="en-US" sz="3600" dirty="0"/>
              <a:t>Myths and Facts</a:t>
            </a:r>
          </a:p>
          <a:p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Elevation of ICP from venous obstruction - Myth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Risk of venous thrombosis – low risk at short term, higher risk long term - Fact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6BBD9-4E41-D228-306C-F758A8F8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006"/>
            <a:ext cx="9271000" cy="19273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C9AC35-7DA1-330E-0CEA-C1AC84B507EC}"/>
              </a:ext>
            </a:extLst>
          </p:cNvPr>
          <p:cNvSpPr/>
          <p:nvPr/>
        </p:nvSpPr>
        <p:spPr bwMode="auto">
          <a:xfrm>
            <a:off x="2425700" y="2971800"/>
            <a:ext cx="1828800" cy="15240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C5659B-C583-E00C-BD7B-B375B19B1453}"/>
              </a:ext>
            </a:extLst>
          </p:cNvPr>
          <p:cNvSpPr/>
          <p:nvPr/>
        </p:nvSpPr>
        <p:spPr bwMode="auto">
          <a:xfrm>
            <a:off x="8978900" y="4114800"/>
            <a:ext cx="45719" cy="45719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01D876-5378-E501-3508-DA85F9699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49" y="1828800"/>
            <a:ext cx="1399865" cy="40871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8972F0-851E-FACF-5866-0443EA2C8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00" y="1828800"/>
            <a:ext cx="4258912" cy="50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20899"/>
      </p:ext>
    </p:extLst>
  </p:cSld>
  <p:clrMapOvr>
    <a:masterClrMapping/>
  </p:clrMapOvr>
</p:sld>
</file>

<file path=ppt/theme/theme1.xml><?xml version="1.0" encoding="utf-8"?>
<a:theme xmlns:a="http://schemas.openxmlformats.org/drawingml/2006/main" name="Microsoft Office 98">
  <a:themeElements>
    <a:clrScheme name="Microsoft Office 98 8">
      <a:dk1>
        <a:srgbClr val="063DE8"/>
      </a:dk1>
      <a:lt1>
        <a:srgbClr val="FAFD00"/>
      </a:lt1>
      <a:dk2>
        <a:srgbClr val="00279F"/>
      </a:dk2>
      <a:lt2>
        <a:srgbClr val="C1CEFF"/>
      </a:lt2>
      <a:accent1>
        <a:srgbClr val="FE9B03"/>
      </a:accent1>
      <a:accent2>
        <a:srgbClr val="F76681"/>
      </a:accent2>
      <a:accent3>
        <a:srgbClr val="AAACCD"/>
      </a:accent3>
      <a:accent4>
        <a:srgbClr val="D6D800"/>
      </a:accent4>
      <a:accent5>
        <a:srgbClr val="FECBAA"/>
      </a:accent5>
      <a:accent6>
        <a:srgbClr val="E05C74"/>
      </a:accent6>
      <a:hlink>
        <a:srgbClr val="00B7A5"/>
      </a:hlink>
      <a:folHlink>
        <a:srgbClr val="618FFD"/>
      </a:folHlink>
    </a:clrScheme>
    <a:fontScheme name="Microsoft Office 98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107763" dir="2700000" algn="ctr" rotWithShape="0">
            <a:schemeClr val="accent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107763" dir="2700000" algn="ctr" rotWithShape="0">
            <a:schemeClr val="accent1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anose="020B0604020202020204" pitchFamily="34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8">
        <a:dk1>
          <a:srgbClr val="063DE8"/>
        </a:dk1>
        <a:lt1>
          <a:srgbClr val="FAFD00"/>
        </a:lt1>
        <a:dk2>
          <a:srgbClr val="00279F"/>
        </a:dk2>
        <a:lt2>
          <a:srgbClr val="C1CEFF"/>
        </a:lt2>
        <a:accent1>
          <a:srgbClr val="FE9B03"/>
        </a:accent1>
        <a:accent2>
          <a:srgbClr val="F76681"/>
        </a:accent2>
        <a:accent3>
          <a:srgbClr val="AAACCD"/>
        </a:accent3>
        <a:accent4>
          <a:srgbClr val="D6D800"/>
        </a:accent4>
        <a:accent5>
          <a:srgbClr val="FECBAA"/>
        </a:accent5>
        <a:accent6>
          <a:srgbClr val="E05C74"/>
        </a:accent6>
        <a:hlink>
          <a:srgbClr val="00B7A5"/>
        </a:hlink>
        <a:folHlink>
          <a:srgbClr val="618FF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</TotalTime>
  <Pages>26</Pages>
  <Words>406</Words>
  <Application>Microsoft Office PowerPoint</Application>
  <PresentationFormat>Custom</PresentationFormat>
  <Paragraphs>56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AdvPTimes</vt:lpstr>
      <vt:lpstr>Arial</vt:lpstr>
      <vt:lpstr>Helvetica</vt:lpstr>
      <vt:lpstr>open sans</vt:lpstr>
      <vt:lpstr>Times</vt:lpstr>
      <vt:lpstr>Times New Roman</vt:lpstr>
      <vt:lpstr>Microsoft Office 98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Jugular bulb monitoring  Pubmed: 384 citations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phenix98</dc:title>
  <dc:subject/>
  <dc:creator>Arthur M. Lam M.D.</dc:creator>
  <cp:keywords/>
  <dc:description/>
  <cp:lastModifiedBy>Arthur Lam</cp:lastModifiedBy>
  <cp:revision>110</cp:revision>
  <cp:lastPrinted>2009-04-22T19:24:48Z</cp:lastPrinted>
  <dcterms:created xsi:type="dcterms:W3CDTF">1998-02-10T13:25:55Z</dcterms:created>
  <dcterms:modified xsi:type="dcterms:W3CDTF">2023-08-08T00:30:04Z</dcterms:modified>
</cp:coreProperties>
</file>